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>
  <p:sldMasterIdLst>
    <p:sldMasterId id="2147483648" r:id="rId1"/>
  </p:sldMasterIdLst>
  <p:notesMasterIdLst>
    <p:notesMasterId r:id="rId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</p:sldIdLst>
  <p:sldSz type="screen4x3" cy="6858000" cx="9144000"/>
  <p:notesSz cx="9144000" cy="6858000"/>
  <p:defaultTextStyle>
    <a:defPPr>
      <a:defRPr lang="en-US"/>
    </a:defPPr>
    <a:lvl1pPr algn="l" defTabSz="914400" eaLnBrk="1" hangingPunct="1" latinLnBrk="0" marL="0" rtl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>
  <p:showPr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30" Type="http://schemas.openxmlformats.org/officeDocument/2006/relationships/tableStyles" Target="tableStyles.xml"/><Relationship Id="rId31" Type="http://schemas.openxmlformats.org/officeDocument/2006/relationships/presProps" Target="presProps.xml"/><Relationship Id="rId32" Type="http://schemas.openxmlformats.org/officeDocument/2006/relationships/viewProps" Target="viewProps.xml"/><Relationship Id="rId33" Type="http://schemas.openxmlformats.org/officeDocument/2006/relationships/theme" Target="theme/theme1.xml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6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676" name="Rectangle 4"/>
          <p:cNvSpPr>
            <a:spLocks noChangeAspect="1" noRot="1" noGrp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/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6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6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t>‹#›</a:t>
            </a:fld>
            <a:endParaRPr lang="en-US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fontAlgn="base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algn="l" fontAlgn="base" marL="4572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algn="l" fontAlgn="base" marL="9144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algn="l" fontAlgn="base" marL="13716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algn="l" fontAlgn="base" marL="18288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6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9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/>
        </p:spPr>
        <p:txBody>
          <a:bodyPr bIns="0" lIns="0" rIns="0" tIns="0" wrap="square">
            <a:spAutoFit/>
          </a:bodyPr>
          <a:p/>
        </p:txBody>
      </p:sp>
      <p:sp>
        <p:nvSpPr>
          <p:cNvPr id="1048660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/>
        </p:spPr>
        <p:txBody>
          <a:bodyPr bIns="0" lIns="0" rIns="0" tIns="0" wrap="square">
            <a:spAutoFit/>
          </a:bodyPr>
          <a:p/>
        </p:txBody>
      </p:sp>
      <p:sp>
        <p:nvSpPr>
          <p:cNvPr id="1048661" name="Holder 4"/>
          <p:cNvSpPr>
            <a:spLocks noGrp="1"/>
          </p:cNvSpPr>
          <p:nvPr>
            <p:ph type="ftr" sz="quarter" idx="5"/>
          </p:nvPr>
        </p:nvSpPr>
        <p:spPr/>
        <p:txBody>
          <a:bodyPr bIns="0" lIns="0" rIns="0" t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1048662" name="Holder 5"/>
          <p:cNvSpPr>
            <a:spLocks noGrp="1"/>
          </p:cNvSpPr>
          <p:nvPr>
            <p:ph type="dt" sz="half" idx="6"/>
          </p:nvPr>
        </p:nvSpPr>
        <p:spPr/>
        <p:txBody>
          <a:bodyPr bIns="0" lIns="0" rIns="0" t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11/20/2022</a:t>
            </a:fld>
            <a:endParaRPr lang="en-US"/>
          </a:p>
        </p:txBody>
      </p:sp>
      <p:sp>
        <p:nvSpPr>
          <p:cNvPr id="1048663" name="Holder 6"/>
          <p:cNvSpPr>
            <a:spLocks noGrp="1"/>
          </p:cNvSpPr>
          <p:nvPr>
            <p:ph type="sldNum" sz="quarter" idx="7"/>
          </p:nvPr>
        </p:nvSpPr>
        <p:spPr/>
        <p:txBody>
          <a:bodyPr bIns="0" lIns="0" rIns="0" t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3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5" name="Holder 2"/>
          <p:cNvSpPr>
            <a:spLocks noGrp="1"/>
          </p:cNvSpPr>
          <p:nvPr>
            <p:ph type="title"/>
          </p:nvPr>
        </p:nvSpPr>
        <p:spPr/>
        <p:txBody>
          <a:bodyPr bIns="0" lIns="0" rIns="0" tIns="0"/>
          <a:lstStyle>
            <a:lvl1pPr>
              <a:defRPr b="1" sz="4000" i="0">
                <a:solidFill>
                  <a:srgbClr val="FEEC93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1048586" name="Holder 3"/>
          <p:cNvSpPr>
            <a:spLocks noGrp="1"/>
          </p:cNvSpPr>
          <p:nvPr>
            <p:ph type="body" idx="1"/>
          </p:nvPr>
        </p:nvSpPr>
        <p:spPr/>
        <p:txBody>
          <a:bodyPr bIns="0" lIns="0" rIns="0" tIns="0"/>
          <a:lstStyle>
            <a:lvl1pPr>
              <a:defRPr b="0" sz="2800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1048587" name="Holder 4"/>
          <p:cNvSpPr>
            <a:spLocks noGrp="1"/>
          </p:cNvSpPr>
          <p:nvPr>
            <p:ph type="ftr" sz="quarter" idx="5"/>
          </p:nvPr>
        </p:nvSpPr>
        <p:spPr/>
        <p:txBody>
          <a:bodyPr bIns="0" lIns="0" rIns="0" t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1048588" name="Holder 5"/>
          <p:cNvSpPr>
            <a:spLocks noGrp="1"/>
          </p:cNvSpPr>
          <p:nvPr>
            <p:ph type="dt" sz="half" idx="6"/>
          </p:nvPr>
        </p:nvSpPr>
        <p:spPr/>
        <p:txBody>
          <a:bodyPr bIns="0" lIns="0" rIns="0" t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11/20/2022</a:t>
            </a:fld>
            <a:endParaRPr lang="en-US"/>
          </a:p>
        </p:txBody>
      </p:sp>
      <p:sp>
        <p:nvSpPr>
          <p:cNvPr id="1048589" name="Holder 6"/>
          <p:cNvSpPr>
            <a:spLocks noGrp="1"/>
          </p:cNvSpPr>
          <p:nvPr>
            <p:ph type="sldNum" sz="quarter" idx="7"/>
          </p:nvPr>
        </p:nvSpPr>
        <p:spPr/>
        <p:txBody>
          <a:bodyPr bIns="0" lIns="0" rIns="0" t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6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4" name="Holder 2"/>
          <p:cNvSpPr>
            <a:spLocks noGrp="1"/>
          </p:cNvSpPr>
          <p:nvPr>
            <p:ph type="title"/>
          </p:nvPr>
        </p:nvSpPr>
        <p:spPr/>
        <p:txBody>
          <a:bodyPr bIns="0" lIns="0" rIns="0" tIns="0"/>
          <a:lstStyle>
            <a:lvl1pPr>
              <a:defRPr b="1" sz="4000" i="0">
                <a:solidFill>
                  <a:srgbClr val="FEEC93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1048665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/>
        </p:spPr>
        <p:txBody>
          <a:bodyPr bIns="0" lIns="0" rIns="0" tIns="0" wrap="square">
            <a:spAutoFit/>
          </a:bodyPr>
          <a:p/>
        </p:txBody>
      </p:sp>
      <p:sp>
        <p:nvSpPr>
          <p:cNvPr id="1048666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/>
        </p:spPr>
        <p:txBody>
          <a:bodyPr bIns="0" lIns="0" rIns="0" tIns="0" wrap="square">
            <a:spAutoFit/>
          </a:bodyPr>
          <a:p/>
        </p:txBody>
      </p:sp>
      <p:sp>
        <p:nvSpPr>
          <p:cNvPr id="1048667" name="Holder 5"/>
          <p:cNvSpPr>
            <a:spLocks noGrp="1"/>
          </p:cNvSpPr>
          <p:nvPr>
            <p:ph type="ftr" sz="quarter" idx="5"/>
          </p:nvPr>
        </p:nvSpPr>
        <p:spPr/>
        <p:txBody>
          <a:bodyPr bIns="0" lIns="0" rIns="0" t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1048668" name="Holder 6"/>
          <p:cNvSpPr>
            <a:spLocks noGrp="1"/>
          </p:cNvSpPr>
          <p:nvPr>
            <p:ph type="dt" sz="half" idx="6"/>
          </p:nvPr>
        </p:nvSpPr>
        <p:spPr/>
        <p:txBody>
          <a:bodyPr bIns="0" lIns="0" rIns="0" t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11/20/2022</a:t>
            </a:fld>
            <a:endParaRPr lang="en-US"/>
          </a:p>
        </p:txBody>
      </p:sp>
      <p:sp>
        <p:nvSpPr>
          <p:cNvPr id="1048669" name="Holder 7"/>
          <p:cNvSpPr>
            <a:spLocks noGrp="1"/>
          </p:cNvSpPr>
          <p:nvPr>
            <p:ph type="sldNum" sz="quarter" idx="7"/>
          </p:nvPr>
        </p:nvSpPr>
        <p:spPr/>
        <p:txBody>
          <a:bodyPr bIns="0" lIns="0" rIns="0" t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6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0" name="Holder 2"/>
          <p:cNvSpPr>
            <a:spLocks noGrp="1"/>
          </p:cNvSpPr>
          <p:nvPr>
            <p:ph type="title"/>
          </p:nvPr>
        </p:nvSpPr>
        <p:spPr/>
        <p:txBody>
          <a:bodyPr bIns="0" lIns="0" rIns="0" tIns="0"/>
          <a:lstStyle>
            <a:lvl1pPr>
              <a:defRPr b="1" sz="4000" i="0">
                <a:solidFill>
                  <a:srgbClr val="FEEC93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1048671" name="Holder 3"/>
          <p:cNvSpPr>
            <a:spLocks noGrp="1"/>
          </p:cNvSpPr>
          <p:nvPr>
            <p:ph type="ftr" sz="quarter" idx="5"/>
          </p:nvPr>
        </p:nvSpPr>
        <p:spPr/>
        <p:txBody>
          <a:bodyPr bIns="0" lIns="0" rIns="0" t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1048672" name="Holder 4"/>
          <p:cNvSpPr>
            <a:spLocks noGrp="1"/>
          </p:cNvSpPr>
          <p:nvPr>
            <p:ph type="dt" sz="half" idx="6"/>
          </p:nvPr>
        </p:nvSpPr>
        <p:spPr/>
        <p:txBody>
          <a:bodyPr bIns="0" lIns="0" rIns="0" t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11/20/2022</a:t>
            </a:fld>
            <a:endParaRPr lang="en-US"/>
          </a:p>
        </p:txBody>
      </p:sp>
      <p:sp>
        <p:nvSpPr>
          <p:cNvPr id="1048673" name="Holder 5"/>
          <p:cNvSpPr>
            <a:spLocks noGrp="1"/>
          </p:cNvSpPr>
          <p:nvPr>
            <p:ph type="sldNum" sz="quarter" idx="7"/>
          </p:nvPr>
        </p:nvSpPr>
        <p:spPr/>
        <p:txBody>
          <a:bodyPr bIns="0" lIns="0" rIns="0" t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Holder 2"/>
          <p:cNvSpPr>
            <a:spLocks noGrp="1"/>
          </p:cNvSpPr>
          <p:nvPr>
            <p:ph type="ftr" sz="quarter" idx="5"/>
          </p:nvPr>
        </p:nvSpPr>
        <p:spPr/>
        <p:txBody>
          <a:bodyPr bIns="0" lIns="0" rIns="0" t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1048582" name="Holder 3"/>
          <p:cNvSpPr>
            <a:spLocks noGrp="1"/>
          </p:cNvSpPr>
          <p:nvPr>
            <p:ph type="dt" sz="half" idx="6"/>
          </p:nvPr>
        </p:nvSpPr>
        <p:spPr/>
        <p:txBody>
          <a:bodyPr bIns="0" lIns="0" rIns="0" t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11/20/2022</a:t>
            </a:fld>
            <a:endParaRPr lang="en-US"/>
          </a:p>
        </p:txBody>
      </p:sp>
      <p:sp>
        <p:nvSpPr>
          <p:cNvPr id="1048583" name="Holder 4"/>
          <p:cNvSpPr>
            <a:spLocks noGrp="1"/>
          </p:cNvSpPr>
          <p:nvPr>
            <p:ph type="sldNum" sz="quarter" idx="7"/>
          </p:nvPr>
        </p:nvSpPr>
        <p:spPr/>
        <p:txBody>
          <a:bodyPr bIns="0" lIns="0" rIns="0" t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image" Target="../media/image1.png"/><Relationship Id="rId7" Type="http://schemas.openxmlformats.org/officeDocument/2006/relationships/image" Target="../media/image2.png"/><Relationship Id="rId8" Type="http://schemas.openxmlformats.org/officeDocument/2006/relationships/image" Target="../media/image3.png"/><Relationship Id="rId9" Type="http://schemas.openxmlformats.org/officeDocument/2006/relationships/image" Target="../media/image4.png"/><Relationship Id="rId10" Type="http://schemas.openxmlformats.org/officeDocument/2006/relationships/image" Target="../media/image5.png"/><Relationship Id="rId11" Type="http://schemas.openxmlformats.org/officeDocument/2006/relationships/image" Target="../media/image6.png"/><Relationship Id="rId12" Type="http://schemas.openxmlformats.org/officeDocument/2006/relationships/image" Target="../media/image7.png"/><Relationship Id="rId13" Type="http://schemas.openxmlformats.org/officeDocument/2006/relationships/image" Target="../media/image8.png"/><Relationship Id="rId14" Type="http://schemas.openxmlformats.org/officeDocument/2006/relationships/image" Target="../media/image9.png"/><Relationship Id="rId15" Type="http://schemas.openxmlformats.org/officeDocument/2006/relationships/image" Target="../media/image10.png"/><Relationship Id="rId16" Type="http://schemas.openxmlformats.org/officeDocument/2006/relationships/image" Target="../media/image11.png"/><Relationship Id="rId17" Type="http://schemas.openxmlformats.org/officeDocument/2006/relationships/image" Target="../media/image12.png"/><Relationship Id="rId18" Type="http://schemas.openxmlformats.org/officeDocument/2006/relationships/image" Target="../media/image13.png"/><Relationship Id="rId19" Type="http://schemas.openxmlformats.org/officeDocument/2006/relationships/image" Target="../media/image14.png"/><Relationship Id="rId20" Type="http://schemas.openxmlformats.org/officeDocument/2006/relationships/image" Target="../media/image15.png"/><Relationship Id="rId21" Type="http://schemas.openxmlformats.org/officeDocument/2006/relationships/image" Target="../media/image16.png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2" name="bg object 16"/>
          <p:cNvPicPr>
            <a:picLocks/>
          </p:cNvPicPr>
          <p:nvPr/>
        </p:nvPicPr>
        <p:blipFill>
          <a:blip xmlns:r="http://schemas.openxmlformats.org/officeDocument/2006/relationships"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/>
        </p:spPr>
      </p:pic>
      <p:pic>
        <p:nvPicPr>
          <p:cNvPr id="2097153" name="bg object 17"/>
          <p:cNvPicPr>
            <a:picLocks/>
          </p:cNvPicPr>
          <p:nvPr/>
        </p:nvPicPr>
        <p:blipFill>
          <a:blip xmlns:r="http://schemas.openxmlformats.org/officeDocument/2006/relationships" r:embed="rId7" cstate="print"/>
          <a:stretch>
            <a:fillRect/>
          </a:stretch>
        </p:blipFill>
        <p:spPr>
          <a:xfrm>
            <a:off x="0" y="3505200"/>
            <a:ext cx="3991609" cy="3128009"/>
          </a:xfrm>
          <a:prstGeom prst="rect"/>
        </p:spPr>
      </p:pic>
      <p:pic>
        <p:nvPicPr>
          <p:cNvPr id="2097154" name="bg object 18"/>
          <p:cNvPicPr>
            <a:picLocks/>
          </p:cNvPicPr>
          <p:nvPr/>
        </p:nvPicPr>
        <p:blipFill>
          <a:blip xmlns:r="http://schemas.openxmlformats.org/officeDocument/2006/relationships" r:embed="rId8" cstate="print"/>
          <a:stretch>
            <a:fillRect/>
          </a:stretch>
        </p:blipFill>
        <p:spPr>
          <a:xfrm>
            <a:off x="0" y="3968749"/>
            <a:ext cx="3352799" cy="2540000"/>
          </a:xfrm>
          <a:prstGeom prst="rect"/>
        </p:spPr>
      </p:pic>
      <p:pic>
        <p:nvPicPr>
          <p:cNvPr id="2097155" name="bg object 19"/>
          <p:cNvPicPr>
            <a:picLocks/>
          </p:cNvPicPr>
          <p:nvPr/>
        </p:nvPicPr>
        <p:blipFill>
          <a:blip xmlns:r="http://schemas.openxmlformats.org/officeDocument/2006/relationships" r:embed="rId9" cstate="print"/>
          <a:stretch>
            <a:fillRect/>
          </a:stretch>
        </p:blipFill>
        <p:spPr>
          <a:xfrm>
            <a:off x="3321050" y="5133340"/>
            <a:ext cx="5822949" cy="1496059"/>
          </a:xfrm>
          <a:prstGeom prst="rect"/>
        </p:spPr>
      </p:pic>
      <p:pic>
        <p:nvPicPr>
          <p:cNvPr id="2097156" name="bg object 20"/>
          <p:cNvPicPr>
            <a:picLocks/>
          </p:cNvPicPr>
          <p:nvPr/>
        </p:nvPicPr>
        <p:blipFill>
          <a:blip xmlns:r="http://schemas.openxmlformats.org/officeDocument/2006/relationships" r:embed="rId10" cstate="print"/>
          <a:stretch>
            <a:fillRect/>
          </a:stretch>
        </p:blipFill>
        <p:spPr>
          <a:xfrm>
            <a:off x="0" y="831850"/>
            <a:ext cx="1544319" cy="1897379"/>
          </a:xfrm>
          <a:prstGeom prst="rect"/>
        </p:spPr>
      </p:pic>
      <p:pic>
        <p:nvPicPr>
          <p:cNvPr id="2097157" name="bg object 21"/>
          <p:cNvPicPr>
            <a:picLocks/>
          </p:cNvPicPr>
          <p:nvPr/>
        </p:nvPicPr>
        <p:blipFill>
          <a:blip xmlns:r="http://schemas.openxmlformats.org/officeDocument/2006/relationships" r:embed="rId11" cstate="print"/>
          <a:stretch>
            <a:fillRect/>
          </a:stretch>
        </p:blipFill>
        <p:spPr>
          <a:xfrm>
            <a:off x="5060950" y="1270"/>
            <a:ext cx="4079239" cy="3597909"/>
          </a:xfrm>
          <a:prstGeom prst="rect"/>
        </p:spPr>
      </p:pic>
      <p:pic>
        <p:nvPicPr>
          <p:cNvPr id="2097158" name="bg object 22"/>
          <p:cNvPicPr>
            <a:picLocks/>
          </p:cNvPicPr>
          <p:nvPr/>
        </p:nvPicPr>
        <p:blipFill>
          <a:blip xmlns:r="http://schemas.openxmlformats.org/officeDocument/2006/relationships" r:embed="rId12" cstate="print"/>
          <a:stretch>
            <a:fillRect/>
          </a:stretch>
        </p:blipFill>
        <p:spPr>
          <a:xfrm>
            <a:off x="5595620" y="8889"/>
            <a:ext cx="3468369" cy="2387600"/>
          </a:xfrm>
          <a:prstGeom prst="rect"/>
        </p:spPr>
      </p:pic>
      <p:pic>
        <p:nvPicPr>
          <p:cNvPr id="2097159" name="bg object 23"/>
          <p:cNvPicPr>
            <a:picLocks/>
          </p:cNvPicPr>
          <p:nvPr/>
        </p:nvPicPr>
        <p:blipFill>
          <a:blip xmlns:r="http://schemas.openxmlformats.org/officeDocument/2006/relationships" r:embed="rId13" cstate="print"/>
          <a:stretch>
            <a:fillRect/>
          </a:stretch>
        </p:blipFill>
        <p:spPr>
          <a:xfrm>
            <a:off x="0" y="1031240"/>
            <a:ext cx="1295399" cy="1278889"/>
          </a:xfrm>
          <a:prstGeom prst="rect"/>
        </p:spPr>
      </p:pic>
      <p:pic>
        <p:nvPicPr>
          <p:cNvPr id="2097160" name="bg object 24"/>
          <p:cNvPicPr>
            <a:picLocks/>
          </p:cNvPicPr>
          <p:nvPr/>
        </p:nvPicPr>
        <p:blipFill>
          <a:blip xmlns:r="http://schemas.openxmlformats.org/officeDocument/2006/relationships" r:embed="rId14" cstate="print"/>
          <a:stretch>
            <a:fillRect/>
          </a:stretch>
        </p:blipFill>
        <p:spPr>
          <a:xfrm>
            <a:off x="0" y="2453640"/>
            <a:ext cx="1209039" cy="170179"/>
          </a:xfrm>
          <a:prstGeom prst="rect"/>
        </p:spPr>
      </p:pic>
      <p:pic>
        <p:nvPicPr>
          <p:cNvPr id="2097161" name="bg object 25"/>
          <p:cNvPicPr>
            <a:picLocks/>
          </p:cNvPicPr>
          <p:nvPr/>
        </p:nvPicPr>
        <p:blipFill>
          <a:blip xmlns:r="http://schemas.openxmlformats.org/officeDocument/2006/relationships" r:embed="rId15" cstate="print"/>
          <a:stretch>
            <a:fillRect/>
          </a:stretch>
        </p:blipFill>
        <p:spPr>
          <a:xfrm>
            <a:off x="3672840" y="5447030"/>
            <a:ext cx="5052059" cy="1182369"/>
          </a:xfrm>
          <a:prstGeom prst="rect"/>
        </p:spPr>
      </p:pic>
      <p:pic>
        <p:nvPicPr>
          <p:cNvPr id="2097162" name="bg object 26"/>
          <p:cNvPicPr>
            <a:picLocks/>
          </p:cNvPicPr>
          <p:nvPr/>
        </p:nvPicPr>
        <p:blipFill>
          <a:blip xmlns:r="http://schemas.openxmlformats.org/officeDocument/2006/relationships" r:embed="rId16" cstate="print"/>
          <a:stretch>
            <a:fillRect/>
          </a:stretch>
        </p:blipFill>
        <p:spPr>
          <a:xfrm>
            <a:off x="0" y="6400799"/>
            <a:ext cx="9144000" cy="457200"/>
          </a:xfrm>
          <a:prstGeom prst="rect"/>
        </p:spPr>
      </p:pic>
      <p:pic>
        <p:nvPicPr>
          <p:cNvPr id="2097163" name="bg object 27"/>
          <p:cNvPicPr>
            <a:picLocks/>
          </p:cNvPicPr>
          <p:nvPr/>
        </p:nvPicPr>
        <p:blipFill>
          <a:blip xmlns:r="http://schemas.openxmlformats.org/officeDocument/2006/relationships" r:embed="rId17" cstate="print"/>
          <a:stretch>
            <a:fillRect/>
          </a:stretch>
        </p:blipFill>
        <p:spPr>
          <a:xfrm>
            <a:off x="0" y="0"/>
            <a:ext cx="9144000" cy="457200"/>
          </a:xfrm>
          <a:prstGeom prst="rect"/>
        </p:spPr>
      </p:pic>
      <p:pic>
        <p:nvPicPr>
          <p:cNvPr id="2097164" name="bg object 28"/>
          <p:cNvPicPr>
            <a:picLocks/>
          </p:cNvPicPr>
          <p:nvPr/>
        </p:nvPicPr>
        <p:blipFill>
          <a:blip xmlns:r="http://schemas.openxmlformats.org/officeDocument/2006/relationships" r:embed="rId18" cstate="print"/>
          <a:stretch>
            <a:fillRect/>
          </a:stretch>
        </p:blipFill>
        <p:spPr>
          <a:xfrm>
            <a:off x="807720" y="377189"/>
            <a:ext cx="5041899" cy="3200400"/>
          </a:xfrm>
          <a:prstGeom prst="rect"/>
        </p:spPr>
      </p:pic>
      <p:pic>
        <p:nvPicPr>
          <p:cNvPr id="2097165" name="bg object 29"/>
          <p:cNvPicPr>
            <a:picLocks/>
          </p:cNvPicPr>
          <p:nvPr/>
        </p:nvPicPr>
        <p:blipFill>
          <a:blip xmlns:r="http://schemas.openxmlformats.org/officeDocument/2006/relationships" r:embed="rId19" cstate="print"/>
          <a:stretch>
            <a:fillRect/>
          </a:stretch>
        </p:blipFill>
        <p:spPr>
          <a:xfrm>
            <a:off x="2133600" y="466090"/>
            <a:ext cx="3333750" cy="2835909"/>
          </a:xfrm>
          <a:prstGeom prst="rect"/>
        </p:spPr>
      </p:pic>
      <p:pic>
        <p:nvPicPr>
          <p:cNvPr id="2097166" name="bg object 30"/>
          <p:cNvPicPr>
            <a:picLocks/>
          </p:cNvPicPr>
          <p:nvPr/>
        </p:nvPicPr>
        <p:blipFill>
          <a:blip xmlns:r="http://schemas.openxmlformats.org/officeDocument/2006/relationships" r:embed="rId20" cstate="print"/>
          <a:stretch>
            <a:fillRect/>
          </a:stretch>
        </p:blipFill>
        <p:spPr>
          <a:xfrm>
            <a:off x="4654550" y="2743200"/>
            <a:ext cx="4489449" cy="3756659"/>
          </a:xfrm>
          <a:prstGeom prst="rect"/>
        </p:spPr>
      </p:pic>
      <p:pic>
        <p:nvPicPr>
          <p:cNvPr id="2097167" name="bg object 31"/>
          <p:cNvPicPr>
            <a:picLocks/>
          </p:cNvPicPr>
          <p:nvPr/>
        </p:nvPicPr>
        <p:blipFill>
          <a:blip xmlns:r="http://schemas.openxmlformats.org/officeDocument/2006/relationships" r:embed="rId21" cstate="print"/>
          <a:stretch>
            <a:fillRect/>
          </a:stretch>
        </p:blipFill>
        <p:spPr>
          <a:xfrm>
            <a:off x="5016500" y="2952750"/>
            <a:ext cx="3011170" cy="3070859"/>
          </a:xfrm>
          <a:prstGeom prst="rect"/>
        </p:spPr>
      </p:pic>
      <p:sp>
        <p:nvSpPr>
          <p:cNvPr id="1048576" name="Holder 2"/>
          <p:cNvSpPr>
            <a:spLocks noGrp="1"/>
          </p:cNvSpPr>
          <p:nvPr>
            <p:ph type="title"/>
          </p:nvPr>
        </p:nvSpPr>
        <p:spPr>
          <a:xfrm>
            <a:off x="858519" y="-77470"/>
            <a:ext cx="7426960" cy="1852930"/>
          </a:xfrm>
          <a:prstGeom prst="rect"/>
        </p:spPr>
        <p:txBody>
          <a:bodyPr bIns="0" lIns="0" rIns="0" tIns="0" wrap="square">
            <a:spAutoFit/>
          </a:bodyPr>
          <a:lstStyle>
            <a:lvl1pPr>
              <a:defRPr b="1" sz="4000" i="0">
                <a:solidFill>
                  <a:srgbClr val="FEEC93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1048577" name="Holder 3"/>
          <p:cNvSpPr>
            <a:spLocks noGrp="1"/>
          </p:cNvSpPr>
          <p:nvPr>
            <p:ph type="body" idx="1"/>
          </p:nvPr>
        </p:nvSpPr>
        <p:spPr>
          <a:xfrm>
            <a:off x="691515" y="1903729"/>
            <a:ext cx="7760969" cy="4319270"/>
          </a:xfrm>
          <a:prstGeom prst="rect"/>
        </p:spPr>
        <p:txBody>
          <a:bodyPr bIns="0" lIns="0" rIns="0" tIns="0" wrap="square">
            <a:spAutoFit/>
          </a:bodyPr>
          <a:lstStyle>
            <a:lvl1pPr>
              <a:defRPr b="0" sz="2800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1048578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/>
        </p:spPr>
        <p:txBody>
          <a:bodyPr bIns="0" lIns="0" rIns="0" tIns="0" wrap="square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1048579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/>
        </p:spPr>
        <p:txBody>
          <a:bodyPr bIns="0" lIns="0" rIns="0" tIns="0" wrap="square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11/20/2022</a:t>
            </a:fld>
            <a:endParaRPr lang="en-US"/>
          </a:p>
        </p:txBody>
      </p:sp>
      <p:sp>
        <p:nvSpPr>
          <p:cNvPr id="1048580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/>
        </p:spPr>
        <p:txBody>
          <a:bodyPr bIns="0" lIns="0" rIns="0" tIns="0" wrap="square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image" Target="../media/image17.png"/><Relationship Id="rId2" Type="http://schemas.openxmlformats.org/officeDocument/2006/relationships/image" Target="../media/image18.jpeg"/><Relationship Id="rId3" Type="http://schemas.openxmlformats.org/officeDocument/2006/relationships/slideLayout" Target="../slideLayouts/slideLayout5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image" Target="../media/image19.png"/><Relationship Id="rId2" Type="http://schemas.openxmlformats.org/officeDocument/2006/relationships/slideLayout" Target="../slideLayouts/slideLayout2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image" Target="../media/image20.jpeg"/><Relationship Id="rId2" Type="http://schemas.openxmlformats.org/officeDocument/2006/relationships/slideLayout" Target="../slideLayouts/slideLayout2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image" Target="../media/image21.jpeg"/><Relationship Id="rId2" Type="http://schemas.openxmlformats.org/officeDocument/2006/relationships/slideLayout" Target="../slideLayouts/slideLayout5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image" Target="../media/image22.png"/><Relationship Id="rId2" Type="http://schemas.openxmlformats.org/officeDocument/2006/relationships/slideLayout" Target="../slideLayouts/slideLayout5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image" Target="../media/image23.png"/><Relationship Id="rId2" Type="http://schemas.openxmlformats.org/officeDocument/2006/relationships/slideLayout" Target="../slideLayouts/slideLayout2.xml"/></Relationships>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image" Target="../media/image24.jpeg"/><Relationship Id="rId2" Type="http://schemas.openxmlformats.org/officeDocument/2006/relationships/image" Target="../media/image25.jpeg"/><Relationship Id="rId3" Type="http://schemas.openxmlformats.org/officeDocument/2006/relationships/slideLayout" Target="../slideLayouts/slideLayout2.xml"/></Relationships>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image" Target="../media/image26.png"/><Relationship Id="rId2" Type="http://schemas.openxmlformats.org/officeDocument/2006/relationships/slideLayout" Target="../slideLayouts/slideLayout2.xml"/></Relationships>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image" Target="../media/image27.jpeg"/><Relationship Id="rId2" Type="http://schemas.openxmlformats.org/officeDocument/2006/relationships/slideLayout" Target="../slideLayouts/slideLayout5.xml"/></Relationships>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image" Target="../media/image28.png"/><Relationship Id="rId2" Type="http://schemas.openxmlformats.org/officeDocument/2006/relationships/slideLayout" Target="../slideLayouts/slideLayout5.xml"/></Relationships>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image" Target="../media/image29.png"/><Relationship Id="rId2" Type="http://schemas.openxmlformats.org/officeDocument/2006/relationships/image" Target="../media/image30.png"/><Relationship Id="rId3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4" name="object 2"/>
          <p:cNvSpPr txBox="1"/>
          <p:nvPr/>
        </p:nvSpPr>
        <p:spPr>
          <a:xfrm>
            <a:off x="906780" y="1221740"/>
            <a:ext cx="7324725" cy="2908935"/>
          </a:xfrm>
          <a:prstGeom prst="rect"/>
        </p:spPr>
        <p:txBody>
          <a:bodyPr bIns="0" lIns="0" rIns="0" rtlCol="0" tIns="13335" vert="horz" wrap="square">
            <a:spAutoFit/>
          </a:bodyPr>
          <a:p>
            <a:pPr algn="ctr" indent="153670" marL="12065" marR="5080">
              <a:lnSpc>
                <a:spcPct val="99900"/>
              </a:lnSpc>
              <a:spcBef>
                <a:spcPts val="105"/>
              </a:spcBef>
              <a:tabLst>
                <a:tab algn="l" pos="2702560"/>
                <a:tab algn="l" pos="3195320"/>
              </a:tabLst>
            </a:pPr>
            <a:r>
              <a:rPr dirty="0" sz="4800" spc="-10">
                <a:solidFill>
                  <a:srgbClr val="FEEC93"/>
                </a:solidFill>
                <a:latin typeface="Times New Roman"/>
                <a:cs typeface="Times New Roman"/>
              </a:rPr>
              <a:t>PERANAN	</a:t>
            </a:r>
            <a:r>
              <a:rPr dirty="0" sz="4800" spc="-95">
                <a:solidFill>
                  <a:srgbClr val="FEEC93"/>
                </a:solidFill>
                <a:latin typeface="Times New Roman"/>
                <a:cs typeface="Times New Roman"/>
              </a:rPr>
              <a:t>MINYAK </a:t>
            </a:r>
            <a:r>
              <a:rPr dirty="0" sz="4800" spc="-90">
                <a:solidFill>
                  <a:srgbClr val="FEEC93"/>
                </a:solidFill>
                <a:latin typeface="Times New Roman"/>
                <a:cs typeface="Times New Roman"/>
              </a:rPr>
              <a:t> </a:t>
            </a:r>
            <a:r>
              <a:rPr dirty="0" sz="4800" spc="-5">
                <a:solidFill>
                  <a:srgbClr val="FEEC93"/>
                </a:solidFill>
                <a:latin typeface="Times New Roman"/>
                <a:cs typeface="Times New Roman"/>
              </a:rPr>
              <a:t>GO</a:t>
            </a:r>
            <a:r>
              <a:rPr dirty="0" sz="4800" spc="-10">
                <a:solidFill>
                  <a:srgbClr val="FEEC93"/>
                </a:solidFill>
                <a:latin typeface="Times New Roman"/>
                <a:cs typeface="Times New Roman"/>
              </a:rPr>
              <a:t>R</a:t>
            </a:r>
            <a:r>
              <a:rPr dirty="0" sz="4800" spc="-5">
                <a:solidFill>
                  <a:srgbClr val="FEEC93"/>
                </a:solidFill>
                <a:latin typeface="Times New Roman"/>
                <a:cs typeface="Times New Roman"/>
              </a:rPr>
              <a:t>EN</a:t>
            </a:r>
            <a:r>
              <a:rPr dirty="0" sz="4800">
                <a:solidFill>
                  <a:srgbClr val="FEEC93"/>
                </a:solidFill>
                <a:latin typeface="Times New Roman"/>
                <a:cs typeface="Times New Roman"/>
              </a:rPr>
              <a:t>G	</a:t>
            </a:r>
            <a:r>
              <a:rPr dirty="0" sz="4800" spc="-15">
                <a:solidFill>
                  <a:srgbClr val="FEEC93"/>
                </a:solidFill>
                <a:latin typeface="Times New Roman"/>
                <a:cs typeface="Times New Roman"/>
              </a:rPr>
              <a:t>S</a:t>
            </a:r>
            <a:r>
              <a:rPr dirty="0" sz="4800" spc="-5">
                <a:solidFill>
                  <a:srgbClr val="FEEC93"/>
                </a:solidFill>
                <a:latin typeface="Times New Roman"/>
                <a:cs typeface="Times New Roman"/>
              </a:rPr>
              <a:t>E</a:t>
            </a:r>
            <a:r>
              <a:rPr dirty="0" sz="4800" spc="-145">
                <a:solidFill>
                  <a:srgbClr val="FEEC93"/>
                </a:solidFill>
                <a:latin typeface="Times New Roman"/>
                <a:cs typeface="Times New Roman"/>
              </a:rPr>
              <a:t>R</a:t>
            </a:r>
            <a:r>
              <a:rPr dirty="0" sz="4800" spc="-325">
                <a:solidFill>
                  <a:srgbClr val="FEEC93"/>
                </a:solidFill>
                <a:latin typeface="Times New Roman"/>
                <a:cs typeface="Times New Roman"/>
              </a:rPr>
              <a:t>T</a:t>
            </a:r>
            <a:r>
              <a:rPr dirty="0" sz="4800">
                <a:solidFill>
                  <a:srgbClr val="FEEC93"/>
                </a:solidFill>
                <a:latin typeface="Times New Roman"/>
                <a:cs typeface="Times New Roman"/>
              </a:rPr>
              <a:t>A</a:t>
            </a:r>
            <a:r>
              <a:rPr dirty="0" sz="4800" spc="-450">
                <a:solidFill>
                  <a:srgbClr val="FEEC93"/>
                </a:solidFill>
                <a:latin typeface="Times New Roman"/>
                <a:cs typeface="Times New Roman"/>
              </a:rPr>
              <a:t> </a:t>
            </a:r>
            <a:r>
              <a:rPr dirty="0" sz="4800" lang="en-US" spc="-450">
                <a:solidFill>
                  <a:srgbClr val="FEEC93"/>
                </a:solidFill>
                <a:latin typeface="Times New Roman"/>
                <a:cs typeface="Times New Roman"/>
              </a:rPr>
              <a:t> </a:t>
            </a:r>
            <a:r>
              <a:rPr dirty="0" sz="4800" spc="-5">
                <a:solidFill>
                  <a:srgbClr val="FEEC93"/>
                </a:solidFill>
                <a:latin typeface="Times New Roman"/>
                <a:cs typeface="Times New Roman"/>
              </a:rPr>
              <a:t>D</a:t>
            </a:r>
            <a:r>
              <a:rPr dirty="0" sz="4800" spc="-10">
                <a:solidFill>
                  <a:srgbClr val="FEEC93"/>
                </a:solidFill>
                <a:latin typeface="Times New Roman"/>
                <a:cs typeface="Times New Roman"/>
              </a:rPr>
              <a:t>A</a:t>
            </a:r>
            <a:r>
              <a:rPr dirty="0" sz="4800" spc="-5">
                <a:solidFill>
                  <a:srgbClr val="FEEC93"/>
                </a:solidFill>
                <a:latin typeface="Times New Roman"/>
                <a:cs typeface="Times New Roman"/>
              </a:rPr>
              <a:t>M</a:t>
            </a:r>
            <a:r>
              <a:rPr dirty="0" sz="4800" spc="-235">
                <a:solidFill>
                  <a:srgbClr val="FEEC93"/>
                </a:solidFill>
                <a:latin typeface="Times New Roman"/>
                <a:cs typeface="Times New Roman"/>
              </a:rPr>
              <a:t>P</a:t>
            </a:r>
            <a:r>
              <a:rPr dirty="0" sz="4800" spc="-229">
                <a:solidFill>
                  <a:srgbClr val="FEEC93"/>
                </a:solidFill>
                <a:latin typeface="Times New Roman"/>
                <a:cs typeface="Times New Roman"/>
              </a:rPr>
              <a:t>A</a:t>
            </a:r>
            <a:r>
              <a:rPr dirty="0" sz="4800">
                <a:solidFill>
                  <a:srgbClr val="FEEC93"/>
                </a:solidFill>
                <a:latin typeface="Times New Roman"/>
                <a:cs typeface="Times New Roman"/>
              </a:rPr>
              <a:t>K  </a:t>
            </a:r>
            <a:r>
              <a:rPr dirty="0" sz="4800" spc="-90">
                <a:solidFill>
                  <a:srgbClr val="FEEC93"/>
                </a:solidFill>
                <a:latin typeface="Times New Roman"/>
                <a:cs typeface="Times New Roman"/>
              </a:rPr>
              <a:t>MINYAK</a:t>
            </a:r>
            <a:r>
              <a:rPr dirty="0" sz="4800" spc="-65">
                <a:solidFill>
                  <a:srgbClr val="FEEC93"/>
                </a:solidFill>
                <a:latin typeface="Times New Roman"/>
                <a:cs typeface="Times New Roman"/>
              </a:rPr>
              <a:t> </a:t>
            </a:r>
            <a:r>
              <a:rPr dirty="0" sz="4800" spc="-50">
                <a:solidFill>
                  <a:srgbClr val="FEEC93"/>
                </a:solidFill>
                <a:latin typeface="Times New Roman"/>
                <a:cs typeface="Times New Roman"/>
              </a:rPr>
              <a:t>JELANTAH</a:t>
            </a:r>
            <a:r>
              <a:rPr dirty="0" sz="4800" spc="-55">
                <a:solidFill>
                  <a:srgbClr val="FEEC93"/>
                </a:solidFill>
                <a:latin typeface="Times New Roman"/>
                <a:cs typeface="Times New Roman"/>
              </a:rPr>
              <a:t> </a:t>
            </a:r>
            <a:r>
              <a:rPr dirty="0" sz="4800" spc="-5">
                <a:solidFill>
                  <a:srgbClr val="FEEC93"/>
                </a:solidFill>
                <a:latin typeface="Times New Roman"/>
                <a:cs typeface="Times New Roman"/>
              </a:rPr>
              <a:t>BAGI </a:t>
            </a:r>
            <a:r>
              <a:rPr dirty="0" sz="4800" spc="-1185">
                <a:solidFill>
                  <a:srgbClr val="FEEC93"/>
                </a:solidFill>
                <a:latin typeface="Times New Roman"/>
                <a:cs typeface="Times New Roman"/>
              </a:rPr>
              <a:t> </a:t>
            </a:r>
            <a:r>
              <a:rPr dirty="0" sz="4800" spc="-105">
                <a:solidFill>
                  <a:srgbClr val="FEEC93"/>
                </a:solidFill>
                <a:latin typeface="Times New Roman"/>
                <a:cs typeface="Times New Roman"/>
              </a:rPr>
              <a:t>KESEHATAN</a:t>
            </a:r>
            <a:endParaRPr dirty="0" sz="4800">
              <a:latin typeface="Times New Roman"/>
              <a:cs typeface="Times New Roman"/>
            </a:endParaRPr>
          </a:p>
        </p:txBody>
      </p:sp>
      <p:pic>
        <p:nvPicPr>
          <p:cNvPr id="2097168" name="object 4"/>
          <p:cNvPicPr>
            <a:picLocks/>
          </p:cNvPicPr>
          <p:nvPr/>
        </p:nvPicPr>
        <p:blipFill>
          <a:blip xmlns:r="http://schemas.openxmlformats.org/officeDocument/2006/relationships" r:embed="rId1" cstate="print"/>
          <a:stretch>
            <a:fillRect/>
          </a:stretch>
        </p:blipFill>
        <p:spPr>
          <a:xfrm>
            <a:off x="7467600" y="443229"/>
            <a:ext cx="1512570" cy="1297940"/>
          </a:xfrm>
          <a:prstGeom prst="rect"/>
        </p:spPr>
      </p:pic>
      <p:pic>
        <p:nvPicPr>
          <p:cNvPr id="2097169" name="object 5"/>
          <p:cNvPicPr>
            <a:picLocks/>
          </p:cNvPicPr>
          <p:nvPr/>
        </p:nvPicPr>
        <p:blipFill>
          <a:blip xmlns:r="http://schemas.openxmlformats.org/officeDocument/2006/relationships" r:embed="rId2" cstate="print"/>
          <a:stretch>
            <a:fillRect/>
          </a:stretch>
        </p:blipFill>
        <p:spPr>
          <a:xfrm>
            <a:off x="0" y="4724400"/>
            <a:ext cx="2362200" cy="2133600"/>
          </a:xfrm>
          <a:prstGeom prst="rect"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object 2"/>
          <p:cNvSpPr txBox="1">
            <a:spLocks noGrp="1"/>
          </p:cNvSpPr>
          <p:nvPr>
            <p:ph type="title"/>
          </p:nvPr>
        </p:nvSpPr>
        <p:spPr>
          <a:xfrm>
            <a:off x="1440282" y="501650"/>
            <a:ext cx="4725567" cy="673100"/>
          </a:xfrm>
          <a:prstGeom prst="rect"/>
        </p:spPr>
        <p:txBody>
          <a:bodyPr bIns="0" lIns="0" rIns="0" rtlCol="0" tIns="12700" vert="horz" wrap="square">
            <a:spAutoFit/>
          </a:bodyPr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400" spc="-5"/>
              <a:t>Pendahuluan</a:t>
            </a:r>
            <a:endParaRPr sz="4400"/>
          </a:p>
        </p:txBody>
      </p:sp>
      <p:sp>
        <p:nvSpPr>
          <p:cNvPr id="1048591" name="object 3"/>
          <p:cNvSpPr txBox="1"/>
          <p:nvPr/>
        </p:nvSpPr>
        <p:spPr>
          <a:xfrm>
            <a:off x="535940" y="1634490"/>
            <a:ext cx="7941945" cy="4835525"/>
          </a:xfrm>
          <a:prstGeom prst="rect"/>
        </p:spPr>
        <p:txBody>
          <a:bodyPr bIns="0" lIns="0" rIns="0" rtlCol="0" tIns="9525" vert="horz" wrap="square">
            <a:spAutoFit/>
          </a:bodyPr>
          <a:p>
            <a:pPr indent="-342900" marL="355600" marR="5080">
              <a:lnSpc>
                <a:spcPct val="100600"/>
              </a:lnSpc>
              <a:spcBef>
                <a:spcPts val="75"/>
              </a:spcBef>
              <a:buClr>
                <a:srgbClr val="FFFFCC"/>
              </a:buClr>
              <a:buSzPct val="59375"/>
              <a:buFont typeface="Lucida Sans Unicode"/>
              <a:buChar char="■"/>
              <a:tabLst>
                <a:tab algn="l" pos="354965"/>
                <a:tab algn="l" pos="355600"/>
                <a:tab algn="l" pos="1831975"/>
                <a:tab algn="l" pos="3025775"/>
                <a:tab algn="l" pos="4312920"/>
              </a:tabLst>
            </a:pP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Minyak goreng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memang sulit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dipisahkan dari 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kehidupan</a:t>
            </a:r>
            <a:r>
              <a:rPr dirty="0" sz="320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masyarakat.	Makanan 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yang </a:t>
            </a:r>
            <a:r>
              <a:rPr dirty="0" sz="320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digoreng biasanya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lebih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lezat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dan gurih, tanpa </a:t>
            </a:r>
            <a:r>
              <a:rPr dirty="0" sz="3200" spc="-7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membutuhkan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tambahan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bumbu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bermacam-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macam.	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Berbeda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dengan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masakan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yang </a:t>
            </a:r>
            <a:r>
              <a:rPr dirty="0" sz="320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dimasak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dengan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cara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lain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seperti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kukus,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rebus, </a:t>
            </a:r>
            <a:r>
              <a:rPr dirty="0" sz="3200" spc="-7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atau</a:t>
            </a:r>
            <a:r>
              <a:rPr dirty="0" sz="320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panggang.	Dengan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demikian,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menggoreng adalah cara 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yang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paling praktis 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untuk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memasak</a:t>
            </a:r>
            <a:endParaRPr sz="3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object 2"/>
          <p:cNvSpPr txBox="1">
            <a:spLocks noGrp="1"/>
          </p:cNvSpPr>
          <p:nvPr>
            <p:ph type="title"/>
          </p:nvPr>
        </p:nvSpPr>
        <p:spPr>
          <a:xfrm>
            <a:off x="2588260" y="501650"/>
            <a:ext cx="3964940" cy="695960"/>
          </a:xfrm>
          <a:prstGeom prst="rect"/>
        </p:spPr>
        <p:txBody>
          <a:bodyPr bIns="0" lIns="0" rIns="0" rtlCol="0" tIns="12700" vert="horz" wrap="square">
            <a:spAutoFit/>
          </a:bodyPr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0" dirty="0" sz="4400" spc="-5">
                <a:latin typeface="Times New Roman"/>
                <a:cs typeface="Times New Roman"/>
              </a:rPr>
              <a:t>I.</a:t>
            </a:r>
            <a:r>
              <a:rPr b="0" dirty="0" sz="4400" spc="-90">
                <a:latin typeface="Times New Roman"/>
                <a:cs typeface="Times New Roman"/>
              </a:rPr>
              <a:t> </a:t>
            </a:r>
            <a:r>
              <a:rPr b="0" dirty="0" sz="4400" spc="-30">
                <a:latin typeface="Times New Roman"/>
                <a:cs typeface="Times New Roman"/>
              </a:rPr>
              <a:t>PENGERTIAN</a:t>
            </a:r>
            <a:endParaRPr sz="4400">
              <a:latin typeface="Times New Roman"/>
              <a:cs typeface="Times New Roman"/>
            </a:endParaRPr>
          </a:p>
        </p:txBody>
      </p:sp>
      <p:sp>
        <p:nvSpPr>
          <p:cNvPr id="1048593" name="object 3"/>
          <p:cNvSpPr txBox="1"/>
          <p:nvPr/>
        </p:nvSpPr>
        <p:spPr>
          <a:xfrm>
            <a:off x="523240" y="1219200"/>
            <a:ext cx="8087360" cy="5443855"/>
          </a:xfrm>
          <a:prstGeom prst="rect"/>
        </p:spPr>
        <p:txBody>
          <a:bodyPr bIns="0" lIns="0" rIns="0" rtlCol="0" tIns="45085" vert="horz" wrap="square">
            <a:spAutoFit/>
          </a:bodyPr>
          <a:p>
            <a:pPr indent="-457200" marL="482600">
              <a:spcBef>
                <a:spcPts val="355"/>
              </a:spcBef>
              <a:buClr>
                <a:srgbClr val="FFFFCC"/>
              </a:buClr>
              <a:buSzPct val="58823"/>
              <a:buFont typeface="Arial" pitchFamily="34" charset="0"/>
              <a:buChar char="•"/>
              <a:tabLst>
                <a:tab algn="l" pos="209550"/>
              </a:tabLst>
            </a:pPr>
            <a:r>
              <a:rPr b="1" dirty="0" sz="3200" spc="20" err="1">
                <a:solidFill>
                  <a:srgbClr val="FFFFFF"/>
                </a:solidFill>
                <a:latin typeface="Times New Roman"/>
                <a:cs typeface="Times New Roman"/>
              </a:rPr>
              <a:t>Minyak</a:t>
            </a:r>
            <a:r>
              <a:rPr b="1" dirty="0" sz="320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1"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goreng</a:t>
            </a:r>
            <a:r>
              <a:rPr b="1" dirty="0" sz="3200" spc="3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10">
                <a:solidFill>
                  <a:srgbClr val="FFFFFF"/>
                </a:solidFill>
                <a:latin typeface="Times New Roman"/>
                <a:cs typeface="Times New Roman"/>
              </a:rPr>
              <a:t>adalah</a:t>
            </a:r>
            <a:r>
              <a:rPr dirty="0" sz="3200" spc="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10">
                <a:solidFill>
                  <a:srgbClr val="FFFFFF"/>
                </a:solidFill>
                <a:latin typeface="Times New Roman"/>
                <a:cs typeface="Times New Roman"/>
              </a:rPr>
              <a:t>minyak</a:t>
            </a:r>
            <a:r>
              <a:rPr dirty="0" sz="3200" spc="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10">
                <a:solidFill>
                  <a:srgbClr val="FFFFFF"/>
                </a:solidFill>
                <a:latin typeface="Times New Roman"/>
                <a:cs typeface="Times New Roman"/>
              </a:rPr>
              <a:t>yang</a:t>
            </a:r>
            <a:r>
              <a:rPr dirty="0" sz="320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10">
                <a:solidFill>
                  <a:srgbClr val="FFFFFF"/>
                </a:solidFill>
                <a:latin typeface="Times New Roman"/>
                <a:cs typeface="Times New Roman"/>
              </a:rPr>
              <a:t>berasal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10">
                <a:solidFill>
                  <a:srgbClr val="FFFFFF"/>
                </a:solidFill>
                <a:latin typeface="Times New Roman"/>
                <a:cs typeface="Times New Roman"/>
              </a:rPr>
              <a:t>dari</a:t>
            </a:r>
            <a:r>
              <a:rPr dirty="0" sz="320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10" err="1">
                <a:solidFill>
                  <a:srgbClr val="FFFFFF"/>
                </a:solidFill>
                <a:latin typeface="Times New Roman"/>
                <a:cs typeface="Times New Roman"/>
              </a:rPr>
              <a:t>lemak</a:t>
            </a:r>
            <a:r>
              <a:rPr dirty="0" sz="320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15" err="1">
                <a:solidFill>
                  <a:srgbClr val="FFFFFF"/>
                </a:solidFill>
                <a:latin typeface="Times New Roman"/>
                <a:cs typeface="Times New Roman"/>
              </a:rPr>
              <a:t>tumbuhan</a:t>
            </a:r>
            <a:endParaRPr dirty="0" sz="3200" lang="en-US">
              <a:latin typeface="Times New Roman"/>
              <a:cs typeface="Times New Roman"/>
            </a:endParaRPr>
          </a:p>
          <a:p>
            <a:pPr indent="-457200" marL="482600">
              <a:spcBef>
                <a:spcPts val="355"/>
              </a:spcBef>
              <a:buClr>
                <a:srgbClr val="FFFFCC"/>
              </a:buClr>
              <a:buSzPct val="58823"/>
              <a:buFont typeface="Arial" pitchFamily="34" charset="0"/>
              <a:buChar char="•"/>
              <a:tabLst>
                <a:tab algn="l" pos="209550"/>
              </a:tabLst>
            </a:pPr>
            <a:r>
              <a:rPr dirty="0" sz="3200" lang="en-US" spc="15" err="1">
                <a:solidFill>
                  <a:srgbClr val="FFFFFF"/>
                </a:solidFill>
                <a:latin typeface="Times New Roman"/>
                <a:cs typeface="Times New Roman"/>
              </a:rPr>
              <a:t>Minyak</a:t>
            </a:r>
            <a:r>
              <a:rPr dirty="0" sz="3200" lang="en-US" spc="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lang="en-US" spc="10" err="1">
                <a:solidFill>
                  <a:srgbClr val="FFFFFF"/>
                </a:solidFill>
                <a:latin typeface="Times New Roman"/>
                <a:cs typeface="Times New Roman"/>
              </a:rPr>
              <a:t>tersebut</a:t>
            </a:r>
            <a:r>
              <a:rPr dirty="0" sz="3200" lang="en-US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lang="en-US" spc="5" err="1">
                <a:solidFill>
                  <a:srgbClr val="FFFFFF"/>
                </a:solidFill>
                <a:latin typeface="Times New Roman"/>
                <a:cs typeface="Times New Roman"/>
              </a:rPr>
              <a:t>berasal</a:t>
            </a:r>
            <a:r>
              <a:rPr dirty="0" sz="3200" lang="en-US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lang="en-US" spc="10" err="1">
                <a:solidFill>
                  <a:srgbClr val="FFFFFF"/>
                </a:solidFill>
                <a:latin typeface="Times New Roman"/>
                <a:cs typeface="Times New Roman"/>
              </a:rPr>
              <a:t>dari</a:t>
            </a:r>
            <a:r>
              <a:rPr dirty="0" sz="3200" lang="en-US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lang="en-US" spc="10" err="1">
                <a:solidFill>
                  <a:srgbClr val="FFFFFF"/>
                </a:solidFill>
                <a:latin typeface="Times New Roman"/>
                <a:cs typeface="Times New Roman"/>
              </a:rPr>
              <a:t>berbagai</a:t>
            </a:r>
            <a:r>
              <a:rPr dirty="0" sz="3200" lang="en-US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lang="en-US" spc="10" err="1">
                <a:solidFill>
                  <a:srgbClr val="FFFFFF"/>
                </a:solidFill>
                <a:latin typeface="Times New Roman"/>
                <a:cs typeface="Times New Roman"/>
              </a:rPr>
              <a:t>jenis</a:t>
            </a:r>
            <a:r>
              <a:rPr dirty="0" sz="3200" lang="en-US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lang="en-US" spc="15" err="1">
                <a:solidFill>
                  <a:srgbClr val="FFFFFF"/>
                </a:solidFill>
                <a:latin typeface="Times New Roman"/>
                <a:cs typeface="Times New Roman"/>
              </a:rPr>
              <a:t>tumbuhan</a:t>
            </a:r>
            <a:r>
              <a:rPr dirty="0" sz="3200" lang="en-US" spc="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lang="en-US" spc="10" err="1">
                <a:solidFill>
                  <a:srgbClr val="FFFFFF"/>
                </a:solidFill>
                <a:latin typeface="Times New Roman"/>
                <a:cs typeface="Times New Roman"/>
              </a:rPr>
              <a:t>seperti</a:t>
            </a:r>
            <a:r>
              <a:rPr dirty="0" sz="3200" lang="en-US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lang="en-US" spc="10" err="1">
                <a:solidFill>
                  <a:srgbClr val="FFFFFF"/>
                </a:solidFill>
                <a:latin typeface="Times New Roman"/>
                <a:cs typeface="Times New Roman"/>
              </a:rPr>
              <a:t>kelapa</a:t>
            </a:r>
            <a:r>
              <a:rPr dirty="0" sz="3200" lang="en-US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lang="en-US" spc="5" err="1">
                <a:solidFill>
                  <a:srgbClr val="FFFFFF"/>
                </a:solidFill>
                <a:latin typeface="Times New Roman"/>
                <a:cs typeface="Times New Roman"/>
              </a:rPr>
              <a:t>sawit</a:t>
            </a:r>
            <a:r>
              <a:rPr dirty="0" sz="3200" lang="en-US" spc="5">
                <a:solidFill>
                  <a:srgbClr val="FFFFFF"/>
                </a:solidFill>
                <a:latin typeface="Times New Roman"/>
                <a:cs typeface="Times New Roman"/>
              </a:rPr>
              <a:t>,</a:t>
            </a:r>
            <a:r>
              <a:rPr dirty="0" sz="3200" lang="en-US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lang="en-US" spc="10" err="1">
                <a:solidFill>
                  <a:srgbClr val="FFFFFF"/>
                </a:solidFill>
                <a:latin typeface="Times New Roman"/>
                <a:cs typeface="Times New Roman"/>
              </a:rPr>
              <a:t>kelapa</a:t>
            </a:r>
            <a:r>
              <a:rPr dirty="0" sz="3200" lang="en-US" spc="10">
                <a:solidFill>
                  <a:srgbClr val="FFFFFF"/>
                </a:solidFill>
                <a:latin typeface="Times New Roman"/>
                <a:cs typeface="Times New Roman"/>
              </a:rPr>
              <a:t>, </a:t>
            </a:r>
            <a:r>
              <a:rPr dirty="0" sz="3200" lang="en-US" spc="-40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lang="en-US" spc="15" err="1">
                <a:solidFill>
                  <a:srgbClr val="FFFFFF"/>
                </a:solidFill>
                <a:latin typeface="Times New Roman"/>
                <a:cs typeface="Times New Roman"/>
              </a:rPr>
              <a:t>jagung</a:t>
            </a:r>
            <a:r>
              <a:rPr dirty="0" sz="3200" lang="en-US" spc="15">
                <a:solidFill>
                  <a:srgbClr val="FFFFFF"/>
                </a:solidFill>
                <a:latin typeface="Times New Roman"/>
                <a:cs typeface="Times New Roman"/>
              </a:rPr>
              <a:t>,</a:t>
            </a:r>
            <a:r>
              <a:rPr dirty="0" sz="3200" lang="en-US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lang="en-US" spc="10" err="1">
                <a:solidFill>
                  <a:srgbClr val="FFFFFF"/>
                </a:solidFill>
                <a:latin typeface="Times New Roman"/>
                <a:cs typeface="Times New Roman"/>
              </a:rPr>
              <a:t>kacang,kedelai</a:t>
            </a:r>
            <a:r>
              <a:rPr dirty="0" sz="3200" lang="en-US" spc="10">
                <a:solidFill>
                  <a:srgbClr val="FFFFFF"/>
                </a:solidFill>
                <a:latin typeface="Times New Roman"/>
                <a:cs typeface="Times New Roman"/>
              </a:rPr>
              <a:t>, </a:t>
            </a:r>
            <a:r>
              <a:rPr dirty="0" sz="3200" lang="en-US" spc="10" err="1">
                <a:solidFill>
                  <a:srgbClr val="FFFFFF"/>
                </a:solidFill>
                <a:latin typeface="Times New Roman"/>
                <a:cs typeface="Times New Roman"/>
              </a:rPr>
              <a:t>zaitun</a:t>
            </a:r>
            <a:r>
              <a:rPr dirty="0" sz="3200" lang="en-US" spc="10">
                <a:solidFill>
                  <a:srgbClr val="FFFFFF"/>
                </a:solidFill>
                <a:latin typeface="Times New Roman"/>
                <a:cs typeface="Times New Roman"/>
              </a:rPr>
              <a:t>,</a:t>
            </a:r>
            <a:r>
              <a:rPr dirty="0" sz="3200" lang="en-US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lang="en-US" spc="10" err="1">
                <a:solidFill>
                  <a:srgbClr val="FFFFFF"/>
                </a:solidFill>
                <a:latin typeface="Times New Roman"/>
                <a:cs typeface="Times New Roman"/>
              </a:rPr>
              <a:t>biji</a:t>
            </a:r>
            <a:r>
              <a:rPr dirty="0" sz="3200" lang="en-US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lang="en-US" spc="15" err="1">
                <a:solidFill>
                  <a:srgbClr val="FFFFFF"/>
                </a:solidFill>
                <a:latin typeface="Times New Roman"/>
                <a:cs typeface="Times New Roman"/>
              </a:rPr>
              <a:t>bunga</a:t>
            </a:r>
            <a:r>
              <a:rPr dirty="0" sz="3200" lang="en-US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lang="en-US" spc="10" err="1">
                <a:solidFill>
                  <a:srgbClr val="FFFFFF"/>
                </a:solidFill>
                <a:latin typeface="Times New Roman"/>
                <a:cs typeface="Times New Roman"/>
              </a:rPr>
              <a:t>matahari</a:t>
            </a:r>
            <a:r>
              <a:rPr dirty="0" sz="3200" lang="en-US" spc="4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lang="en-US" spc="5" err="1">
                <a:solidFill>
                  <a:srgbClr val="FFFFFF"/>
                </a:solidFill>
                <a:latin typeface="Times New Roman"/>
                <a:cs typeface="Times New Roman"/>
              </a:rPr>
              <a:t>dll</a:t>
            </a:r>
            <a:r>
              <a:rPr dirty="0" sz="3200" lang="en-US" spc="5">
                <a:solidFill>
                  <a:srgbClr val="FFFFFF"/>
                </a:solidFill>
                <a:latin typeface="Times New Roman"/>
                <a:cs typeface="Times New Roman"/>
              </a:rPr>
              <a:t>.</a:t>
            </a:r>
            <a:endParaRPr dirty="0" sz="3200" lang="en-US">
              <a:latin typeface="Times New Roman"/>
              <a:cs typeface="Times New Roman"/>
            </a:endParaRPr>
          </a:p>
          <a:p>
            <a:pPr indent="-457200" marL="482600">
              <a:spcBef>
                <a:spcPts val="355"/>
              </a:spcBef>
              <a:buClr>
                <a:srgbClr val="FFFFCC"/>
              </a:buClr>
              <a:buSzPct val="58823"/>
              <a:buFont typeface="Arial" pitchFamily="34" charset="0"/>
              <a:buChar char="•"/>
              <a:tabLst>
                <a:tab algn="l" pos="209550"/>
              </a:tabLst>
            </a:pPr>
            <a:r>
              <a:rPr dirty="0" sz="3200" spc="10" err="1">
                <a:solidFill>
                  <a:srgbClr val="FFFFFF"/>
                </a:solidFill>
                <a:latin typeface="Times New Roman"/>
                <a:cs typeface="Times New Roman"/>
              </a:rPr>
              <a:t>Masyarakat</a:t>
            </a:r>
            <a:r>
              <a:rPr dirty="0" sz="3200" spc="10">
                <a:solidFill>
                  <a:srgbClr val="FFFFFF"/>
                </a:solidFill>
                <a:latin typeface="Times New Roman"/>
                <a:cs typeface="Times New Roman"/>
              </a:rPr>
              <a:t> Indonesia </a:t>
            </a:r>
            <a:r>
              <a:rPr dirty="0" sz="3200" spc="15">
                <a:solidFill>
                  <a:srgbClr val="FFFFFF"/>
                </a:solidFill>
                <a:latin typeface="Times New Roman"/>
                <a:cs typeface="Times New Roman"/>
              </a:rPr>
              <a:t>pada umumnya </a:t>
            </a:r>
            <a:r>
              <a:rPr dirty="0" sz="3200" spc="10">
                <a:solidFill>
                  <a:srgbClr val="FFFFFF"/>
                </a:solidFill>
                <a:latin typeface="Times New Roman"/>
                <a:cs typeface="Times New Roman"/>
              </a:rPr>
              <a:t>sangat </a:t>
            </a:r>
            <a:r>
              <a:rPr dirty="0" sz="3200" spc="15">
                <a:solidFill>
                  <a:srgbClr val="FFFFFF"/>
                </a:solidFill>
                <a:latin typeface="Times New Roman"/>
                <a:cs typeface="Times New Roman"/>
              </a:rPr>
              <a:t>menyukai masakan </a:t>
            </a:r>
            <a:r>
              <a:rPr dirty="0" sz="3200" spc="10">
                <a:solidFill>
                  <a:srgbClr val="FFFFFF"/>
                </a:solidFill>
                <a:latin typeface="Times New Roman"/>
                <a:cs typeface="Times New Roman"/>
              </a:rPr>
              <a:t>yang </a:t>
            </a:r>
            <a:r>
              <a:rPr dirty="0" sz="3200" spc="15">
                <a:solidFill>
                  <a:srgbClr val="FFFFFF"/>
                </a:solidFill>
                <a:latin typeface="Times New Roman"/>
                <a:cs typeface="Times New Roman"/>
              </a:rPr>
              <a:t>digoreng </a:t>
            </a:r>
            <a:r>
              <a:rPr dirty="0" sz="3200" spc="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10">
                <a:solidFill>
                  <a:srgbClr val="FFFFFF"/>
                </a:solidFill>
                <a:latin typeface="Times New Roman"/>
                <a:cs typeface="Times New Roman"/>
              </a:rPr>
              <a:t>seperti ayam </a:t>
            </a:r>
            <a:r>
              <a:rPr dirty="0" sz="3200" spc="15">
                <a:solidFill>
                  <a:srgbClr val="FFFFFF"/>
                </a:solidFill>
                <a:latin typeface="Times New Roman"/>
                <a:cs typeface="Times New Roman"/>
              </a:rPr>
              <a:t>goreng, </a:t>
            </a:r>
            <a:r>
              <a:rPr dirty="0" sz="3200" spc="10">
                <a:solidFill>
                  <a:srgbClr val="FFFFFF"/>
                </a:solidFill>
                <a:latin typeface="Times New Roman"/>
                <a:cs typeface="Times New Roman"/>
              </a:rPr>
              <a:t>ikan </a:t>
            </a:r>
            <a:r>
              <a:rPr dirty="0" sz="3200" spc="15">
                <a:solidFill>
                  <a:srgbClr val="FFFFFF"/>
                </a:solidFill>
                <a:latin typeface="Times New Roman"/>
                <a:cs typeface="Times New Roman"/>
              </a:rPr>
              <a:t>goreng, </a:t>
            </a:r>
            <a:r>
              <a:rPr dirty="0" sz="3200" spc="10">
                <a:solidFill>
                  <a:srgbClr val="FFFFFF"/>
                </a:solidFill>
                <a:latin typeface="Times New Roman"/>
                <a:cs typeface="Times New Roman"/>
              </a:rPr>
              <a:t>tahu </a:t>
            </a:r>
            <a:r>
              <a:rPr dirty="0" sz="3200" spc="15">
                <a:solidFill>
                  <a:srgbClr val="FFFFFF"/>
                </a:solidFill>
                <a:latin typeface="Times New Roman"/>
                <a:cs typeface="Times New Roman"/>
              </a:rPr>
              <a:t>goreng, singkong goreng dan </a:t>
            </a:r>
            <a:r>
              <a:rPr dirty="0" sz="3200" spc="10">
                <a:solidFill>
                  <a:srgbClr val="FFFFFF"/>
                </a:solidFill>
                <a:latin typeface="Times New Roman"/>
                <a:cs typeface="Times New Roman"/>
              </a:rPr>
              <a:t>masih banyak </a:t>
            </a:r>
            <a:r>
              <a:rPr dirty="0" sz="3200" spc="-40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10">
                <a:solidFill>
                  <a:srgbClr val="FFFFFF"/>
                </a:solidFill>
                <a:latin typeface="Times New Roman"/>
                <a:cs typeface="Times New Roman"/>
              </a:rPr>
              <a:t>lagi</a:t>
            </a:r>
            <a:endParaRPr dirty="0" sz="3200">
              <a:latin typeface="Times New Roman"/>
              <a:cs typeface="Times New Roman"/>
            </a:endParaRPr>
          </a:p>
        </p:txBody>
      </p:sp>
      <p:pic>
        <p:nvPicPr>
          <p:cNvPr id="2097170" name="object 4"/>
          <p:cNvPicPr>
            <a:picLocks/>
          </p:cNvPicPr>
          <p:nvPr/>
        </p:nvPicPr>
        <p:blipFill>
          <a:blip xmlns:r="http://schemas.openxmlformats.org/officeDocument/2006/relationships" r:embed="rId1" cstate="print"/>
          <a:stretch>
            <a:fillRect/>
          </a:stretch>
        </p:blipFill>
        <p:spPr>
          <a:xfrm>
            <a:off x="7812502" y="5384888"/>
            <a:ext cx="1102898" cy="1244511"/>
          </a:xfrm>
          <a:prstGeom prst="rect"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4" name="object 5"/>
          <p:cNvSpPr txBox="1"/>
          <p:nvPr/>
        </p:nvSpPr>
        <p:spPr>
          <a:xfrm>
            <a:off x="457200" y="1068888"/>
            <a:ext cx="8428359" cy="5347335"/>
          </a:xfrm>
          <a:prstGeom prst="rect"/>
        </p:spPr>
        <p:txBody>
          <a:bodyPr bIns="0" lIns="0" rIns="0" rtlCol="0" tIns="51435" vert="horz" wrap="square">
            <a:spAutoFit/>
          </a:bodyPr>
          <a:p>
            <a:pPr marL="12700" marR="28575">
              <a:lnSpc>
                <a:spcPts val="3120"/>
              </a:lnSpc>
              <a:spcBef>
                <a:spcPts val="405"/>
              </a:spcBef>
            </a:pPr>
            <a:r>
              <a:rPr dirty="0" sz="3600" lang="en-US" spc="-5">
                <a:solidFill>
                  <a:srgbClr val="FFFFFF"/>
                </a:solidFill>
                <a:latin typeface="Times New Roman"/>
                <a:cs typeface="Times New Roman"/>
              </a:rPr>
              <a:t>&gt; </a:t>
            </a:r>
            <a:r>
              <a:rPr dirty="0" sz="3600" lang="en-US" spc="-5" err="1">
                <a:solidFill>
                  <a:srgbClr val="FFFFFF"/>
                </a:solidFill>
                <a:latin typeface="Times New Roman"/>
                <a:cs typeface="Times New Roman"/>
              </a:rPr>
              <a:t>S</a:t>
            </a:r>
            <a:r>
              <a:rPr dirty="0" sz="3600" spc="-5" err="1">
                <a:solidFill>
                  <a:srgbClr val="FFFFFF"/>
                </a:solidFill>
                <a:latin typeface="Times New Roman"/>
                <a:cs typeface="Times New Roman"/>
              </a:rPr>
              <a:t>ebagai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 media penghantar panas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untuk </a:t>
            </a:r>
            <a:r>
              <a:rPr dirty="0" sz="3600" spc="-10">
                <a:solidFill>
                  <a:srgbClr val="FFFFFF"/>
                </a:solidFill>
                <a:latin typeface="Times New Roman"/>
                <a:cs typeface="Times New Roman"/>
              </a:rPr>
              <a:t>mematangkan </a:t>
            </a:r>
            <a:r>
              <a:rPr dirty="0" sz="3600" spc="-6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10">
                <a:solidFill>
                  <a:srgbClr val="FFFFFF"/>
                </a:solidFill>
                <a:latin typeface="Times New Roman"/>
                <a:cs typeface="Times New Roman"/>
              </a:rPr>
              <a:t>makanan,</a:t>
            </a:r>
            <a:r>
              <a:rPr dirty="0" sz="36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sebagai</a:t>
            </a:r>
            <a:r>
              <a:rPr dirty="0" sz="36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bahan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untuk</a:t>
            </a:r>
            <a:r>
              <a:rPr dirty="0" sz="36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10">
                <a:solidFill>
                  <a:srgbClr val="FFFFFF"/>
                </a:solidFill>
                <a:latin typeface="Times New Roman"/>
                <a:cs typeface="Times New Roman"/>
              </a:rPr>
              <a:t>memperbaiki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tekstur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dan cita</a:t>
            </a:r>
            <a:r>
              <a:rPr dirty="0" sz="36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rasa</a:t>
            </a:r>
            <a:r>
              <a:rPr dirty="0" sz="36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makanan</a:t>
            </a:r>
            <a:endParaRPr dirty="0" sz="3600">
              <a:latin typeface="Times New Roman"/>
              <a:cs typeface="Times New Roman"/>
            </a:endParaRPr>
          </a:p>
          <a:p>
            <a:pPr marL="12700" marR="5080">
              <a:lnSpc>
                <a:spcPts val="3120"/>
              </a:lnSpc>
              <a:spcBef>
                <a:spcPts val="700"/>
              </a:spcBef>
            </a:pPr>
            <a:r>
              <a:rPr dirty="0" sz="3600" lang="en-US" spc="-5">
                <a:solidFill>
                  <a:srgbClr val="FFFFFF"/>
                </a:solidFill>
                <a:latin typeface="Times New Roman"/>
                <a:cs typeface="Times New Roman"/>
              </a:rPr>
              <a:t>&gt; </a:t>
            </a:r>
            <a:r>
              <a:rPr dirty="0" sz="3600" lang="en-US" spc="-5" err="1">
                <a:solidFill>
                  <a:srgbClr val="FFFFFF"/>
                </a:solidFill>
                <a:latin typeface="Times New Roman"/>
                <a:cs typeface="Times New Roman"/>
              </a:rPr>
              <a:t>M</a:t>
            </a:r>
            <a:r>
              <a:rPr dirty="0" sz="3600" spc="-5" err="1">
                <a:solidFill>
                  <a:srgbClr val="FFFFFF"/>
                </a:solidFill>
                <a:latin typeface="Times New Roman"/>
                <a:cs typeface="Times New Roman"/>
              </a:rPr>
              <a:t>inyak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goreng juga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mempunyai nilai lebih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yaitu </a:t>
            </a:r>
            <a:r>
              <a:rPr dirty="0" sz="36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sebagai penyumbang </a:t>
            </a:r>
            <a:r>
              <a:rPr dirty="0" sz="3600" spc="-10">
                <a:solidFill>
                  <a:srgbClr val="FFFFFF"/>
                </a:solidFill>
                <a:latin typeface="Times New Roman"/>
                <a:cs typeface="Times New Roman"/>
              </a:rPr>
              <a:t>energi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terbanyak didalam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tubuh </a:t>
            </a:r>
            <a:r>
              <a:rPr dirty="0" sz="3600" spc="-6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kita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karena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posisinya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sebagai salah satu bagian dari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10">
                <a:solidFill>
                  <a:srgbClr val="FFFFFF"/>
                </a:solidFill>
                <a:latin typeface="Times New Roman"/>
                <a:cs typeface="Times New Roman"/>
              </a:rPr>
              <a:t>lemak.</a:t>
            </a:r>
            <a:endParaRPr dirty="0" sz="3600">
              <a:latin typeface="Times New Roman"/>
              <a:cs typeface="Times New Roman"/>
            </a:endParaRPr>
          </a:p>
          <a:p>
            <a:pPr marL="12700" marR="20320">
              <a:lnSpc>
                <a:spcPts val="3120"/>
              </a:lnSpc>
              <a:spcBef>
                <a:spcPts val="700"/>
              </a:spcBef>
            </a:pPr>
            <a:r>
              <a:rPr dirty="0" sz="3600" lang="en-US" spc="-5">
                <a:solidFill>
                  <a:srgbClr val="FFFFFF"/>
                </a:solidFill>
                <a:latin typeface="Times New Roman"/>
                <a:cs typeface="Times New Roman"/>
              </a:rPr>
              <a:t>&gt; </a:t>
            </a:r>
            <a:r>
              <a:rPr dirty="0" sz="3600" spc="-5" err="1">
                <a:solidFill>
                  <a:srgbClr val="FFFFFF"/>
                </a:solidFill>
                <a:latin typeface="Times New Roman"/>
                <a:cs typeface="Times New Roman"/>
              </a:rPr>
              <a:t>Minyak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goreng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sangat</a:t>
            </a:r>
            <a:r>
              <a:rPr dirty="0" sz="36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berperan</a:t>
            </a:r>
            <a:r>
              <a:rPr dirty="0" sz="36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dalam</a:t>
            </a:r>
            <a:r>
              <a:rPr dirty="0" sz="36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meningkatkan </a:t>
            </a:r>
            <a:r>
              <a:rPr dirty="0" sz="3600" spc="-6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selera </a:t>
            </a:r>
            <a:r>
              <a:rPr dirty="0" sz="3600" spc="-10">
                <a:solidFill>
                  <a:srgbClr val="FFFFFF"/>
                </a:solidFill>
                <a:latin typeface="Times New Roman"/>
                <a:cs typeface="Times New Roman"/>
              </a:rPr>
              <a:t>makan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kita sehingga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jelas berpengaruh pada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asupan </a:t>
            </a:r>
            <a:r>
              <a:rPr dirty="0" sz="3600" spc="-10">
                <a:solidFill>
                  <a:srgbClr val="FFFFFF"/>
                </a:solidFill>
                <a:latin typeface="Times New Roman"/>
                <a:cs typeface="Times New Roman"/>
              </a:rPr>
              <a:t>zat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gizi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10">
                <a:solidFill>
                  <a:srgbClr val="FFFFFF"/>
                </a:solidFill>
                <a:latin typeface="Times New Roman"/>
                <a:cs typeface="Times New Roman"/>
              </a:rPr>
              <a:t>lemak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didalam</a:t>
            </a:r>
            <a:r>
              <a:rPr dirty="0" sz="3600" spc="-3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tubuh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kita</a:t>
            </a:r>
            <a:endParaRPr dirty="0" sz="3600">
              <a:latin typeface="Times New Roman"/>
              <a:cs typeface="Times New Roman"/>
            </a:endParaRPr>
          </a:p>
        </p:txBody>
      </p:sp>
      <p:sp>
        <p:nvSpPr>
          <p:cNvPr id="1048595" name="object 7"/>
          <p:cNvSpPr txBox="1">
            <a:spLocks noGrp="1"/>
          </p:cNvSpPr>
          <p:nvPr>
            <p:ph type="title"/>
          </p:nvPr>
        </p:nvSpPr>
        <p:spPr>
          <a:xfrm>
            <a:off x="1296669" y="381000"/>
            <a:ext cx="5911947" cy="609600"/>
          </a:xfrm>
          <a:prstGeom prst="rect"/>
        </p:spPr>
        <p:txBody>
          <a:bodyPr bIns="0" lIns="0" rIns="0" rtlCol="0" tIns="12700" vert="horz" wrap="square">
            <a:spAutoFit/>
          </a:bodyPr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0" dirty="0">
                <a:latin typeface="Times New Roman"/>
                <a:cs typeface="Times New Roman"/>
              </a:rPr>
              <a:t>Fungsi</a:t>
            </a:r>
            <a:r>
              <a:rPr b="0" dirty="0" spc="-30">
                <a:latin typeface="Times New Roman"/>
                <a:cs typeface="Times New Roman"/>
              </a:rPr>
              <a:t> </a:t>
            </a:r>
            <a:r>
              <a:rPr b="0" dirty="0" sz="3600" spc="-5">
                <a:latin typeface="Times New Roman"/>
                <a:cs typeface="Times New Roman"/>
              </a:rPr>
              <a:t>minyak</a:t>
            </a:r>
            <a:r>
              <a:rPr b="0" dirty="0" sz="3600" spc="-25">
                <a:latin typeface="Times New Roman"/>
                <a:cs typeface="Times New Roman"/>
              </a:rPr>
              <a:t> </a:t>
            </a:r>
            <a:r>
              <a:rPr b="0" dirty="0" sz="3600" spc="-5">
                <a:latin typeface="Times New Roman"/>
                <a:cs typeface="Times New Roman"/>
              </a:rPr>
              <a:t>goreng</a:t>
            </a:r>
            <a:endParaRPr dirty="0" sz="3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6" name="object 2"/>
          <p:cNvSpPr txBox="1">
            <a:spLocks noGrp="1"/>
          </p:cNvSpPr>
          <p:nvPr>
            <p:ph type="title"/>
          </p:nvPr>
        </p:nvSpPr>
        <p:spPr>
          <a:xfrm>
            <a:off x="2952750" y="407670"/>
            <a:ext cx="3111500" cy="546100"/>
          </a:xfrm>
          <a:prstGeom prst="rect"/>
        </p:spPr>
        <p:txBody>
          <a:bodyPr bIns="0" lIns="0" rIns="0" rtlCol="0" tIns="12700" vert="horz" wrap="square">
            <a:spAutoFit/>
          </a:bodyPr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5"/>
              <a:t>Isi/kandungan</a:t>
            </a:r>
            <a:r>
              <a:rPr dirty="0" sz="3600" spc="-90"/>
              <a:t> </a:t>
            </a:r>
            <a:r>
              <a:rPr dirty="0" sz="3600"/>
              <a:t>:</a:t>
            </a:r>
            <a:endParaRPr sz="3600"/>
          </a:p>
        </p:txBody>
      </p:sp>
      <p:sp>
        <p:nvSpPr>
          <p:cNvPr id="1048597" name="object 3"/>
          <p:cNvSpPr txBox="1"/>
          <p:nvPr/>
        </p:nvSpPr>
        <p:spPr>
          <a:xfrm>
            <a:off x="684530" y="1295400"/>
            <a:ext cx="6784340" cy="4290695"/>
          </a:xfrm>
          <a:prstGeom prst="rect"/>
        </p:spPr>
        <p:txBody>
          <a:bodyPr bIns="0" lIns="0" rIns="0" rtlCol="0" tIns="67310" vert="horz" wrap="square">
            <a:spAutoFit/>
          </a:bodyPr>
          <a:p>
            <a:pPr marL="12700">
              <a:lnSpc>
                <a:spcPct val="100000"/>
              </a:lnSpc>
              <a:spcBef>
                <a:spcPts val="530"/>
              </a:spcBef>
              <a:buClr>
                <a:srgbClr val="B66A02"/>
              </a:buClr>
              <a:buSzPct val="87500"/>
              <a:tabLst>
                <a:tab algn="l" pos="220979"/>
              </a:tabLst>
            </a:pPr>
            <a:r>
              <a:rPr dirty="0" sz="3600" lang="en-US">
                <a:solidFill>
                  <a:srgbClr val="FFFFFF"/>
                </a:solidFill>
                <a:latin typeface="Times New Roman"/>
                <a:cs typeface="Times New Roman"/>
              </a:rPr>
              <a:t>- </a:t>
            </a:r>
            <a:r>
              <a:rPr dirty="0" sz="3600" err="1">
                <a:solidFill>
                  <a:srgbClr val="FFFFFF"/>
                </a:solidFill>
                <a:latin typeface="Times New Roman"/>
                <a:cs typeface="Times New Roman"/>
              </a:rPr>
              <a:t>Asam</a:t>
            </a:r>
            <a:r>
              <a:rPr dirty="0" sz="3600" spc="-4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lemak</a:t>
            </a:r>
            <a:r>
              <a:rPr dirty="0" sz="36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jenuh</a:t>
            </a:r>
            <a:r>
              <a:rPr dirty="0" sz="36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(ALJ)</a:t>
            </a:r>
            <a:endParaRPr dirty="0" sz="3600">
              <a:latin typeface="Times New Roman"/>
              <a:cs typeface="Times New Roman"/>
            </a:endParaRPr>
          </a:p>
          <a:p>
            <a:pPr indent="-226060" marL="238125">
              <a:lnSpc>
                <a:spcPct val="100000"/>
              </a:lnSpc>
              <a:spcBef>
                <a:spcPts val="430"/>
              </a:spcBef>
              <a:buChar char="-"/>
              <a:tabLst>
                <a:tab algn="l" pos="238760"/>
              </a:tabLst>
            </a:pPr>
            <a:r>
              <a:rPr dirty="0" sz="3600" spc="-25">
                <a:solidFill>
                  <a:srgbClr val="FFFFFF"/>
                </a:solidFill>
                <a:latin typeface="Times New Roman"/>
                <a:cs typeface="Times New Roman"/>
              </a:rPr>
              <a:t>Asam</a:t>
            </a:r>
            <a:r>
              <a:rPr dirty="0" sz="3600" spc="-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lemak tak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 jenuh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55">
                <a:solidFill>
                  <a:srgbClr val="FFFFFF"/>
                </a:solidFill>
                <a:latin typeface="Times New Roman"/>
                <a:cs typeface="Times New Roman"/>
              </a:rPr>
              <a:t>(ALTJ)</a:t>
            </a:r>
            <a:endParaRPr dirty="0" sz="3600">
              <a:latin typeface="Times New Roman"/>
              <a:cs typeface="Times New Roman"/>
            </a:endParaRPr>
          </a:p>
          <a:p>
            <a:pPr indent="-237490" marL="249554">
              <a:lnSpc>
                <a:spcPct val="100000"/>
              </a:lnSpc>
              <a:spcBef>
                <a:spcPts val="430"/>
              </a:spcBef>
              <a:buChar char="-"/>
              <a:tabLst>
                <a:tab algn="l" pos="250190"/>
              </a:tabLst>
            </a:pP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Dalam</a:t>
            </a:r>
            <a:r>
              <a:rPr dirty="0" sz="3600" spc="-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jumlah</a:t>
            </a:r>
            <a:r>
              <a:rPr dirty="0" sz="36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kecil</a:t>
            </a:r>
            <a:r>
              <a:rPr dirty="0" sz="36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:</a:t>
            </a:r>
            <a:endParaRPr dirty="0" sz="3600">
              <a:latin typeface="Times New Roman"/>
              <a:cs typeface="Times New Roman"/>
            </a:endParaRPr>
          </a:p>
          <a:p>
            <a:pPr marL="584200" marR="5080">
              <a:lnSpc>
                <a:spcPct val="90500"/>
              </a:lnSpc>
              <a:spcBef>
                <a:spcPts val="795"/>
              </a:spcBef>
              <a:tabLst>
                <a:tab algn="l" pos="3326765"/>
              </a:tabLst>
            </a:pP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Lisitin,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cephalin,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fosfatida lain,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sterol, </a:t>
            </a:r>
            <a:r>
              <a:rPr dirty="0" sz="3600" spc="-7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asam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lemak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bebas,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lilin, pigmen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larut </a:t>
            </a:r>
            <a:r>
              <a:rPr dirty="0" sz="36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lemak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dan</a:t>
            </a:r>
            <a:r>
              <a:rPr dirty="0" sz="36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hidrokarbon,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termasuk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 karbohidrat</a:t>
            </a:r>
            <a:r>
              <a:rPr dirty="0" sz="36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dan	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protein</a:t>
            </a:r>
            <a:endParaRPr dirty="0" sz="3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object 2"/>
          <p:cNvSpPr txBox="1">
            <a:spLocks noGrp="1"/>
          </p:cNvSpPr>
          <p:nvPr>
            <p:ph type="title"/>
          </p:nvPr>
        </p:nvSpPr>
        <p:spPr>
          <a:xfrm>
            <a:off x="3299459" y="501650"/>
            <a:ext cx="4033514" cy="673100"/>
          </a:xfrm>
          <a:prstGeom prst="rect"/>
        </p:spPr>
        <p:txBody>
          <a:bodyPr bIns="0" lIns="0" rIns="0" rtlCol="0" tIns="12700" vert="horz" wrap="square">
            <a:spAutoFit/>
          </a:bodyPr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400" spc="-5"/>
              <a:t>Komposisi</a:t>
            </a:r>
            <a:endParaRPr sz="4400"/>
          </a:p>
        </p:txBody>
      </p:sp>
      <p:sp>
        <p:nvSpPr>
          <p:cNvPr id="1048599" name="object 6"/>
          <p:cNvSpPr txBox="1"/>
          <p:nvPr/>
        </p:nvSpPr>
        <p:spPr>
          <a:xfrm>
            <a:off x="273685" y="1171257"/>
            <a:ext cx="7079615" cy="4515485"/>
          </a:xfrm>
          <a:prstGeom prst="rect"/>
        </p:spPr>
        <p:txBody>
          <a:bodyPr bIns="0" lIns="0" rIns="0" rtlCol="0" tIns="101600" vert="horz" wrap="square">
            <a:spAutoFit/>
          </a:bodyPr>
          <a:p>
            <a:pPr marL="12700">
              <a:lnSpc>
                <a:spcPct val="100000"/>
              </a:lnSpc>
              <a:spcBef>
                <a:spcPts val="800"/>
              </a:spcBef>
            </a:pPr>
            <a:r>
              <a:rPr dirty="0" sz="3200" spc="-5" u="sng">
                <a:solidFill>
                  <a:srgbClr val="FFFFFF"/>
                </a:solidFill>
                <a:latin typeface="Times New Roman"/>
                <a:cs typeface="Times New Roman"/>
              </a:rPr>
              <a:t>Minyak</a:t>
            </a:r>
            <a:r>
              <a:rPr dirty="0" sz="3200" spc="-15" u="sng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 u="sng">
                <a:solidFill>
                  <a:srgbClr val="FFFFFF"/>
                </a:solidFill>
                <a:latin typeface="Times New Roman"/>
                <a:cs typeface="Times New Roman"/>
              </a:rPr>
              <a:t>sawit</a:t>
            </a:r>
            <a:r>
              <a:rPr dirty="0" sz="3200" spc="-10" u="sng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 u="sng">
                <a:solidFill>
                  <a:srgbClr val="FFFFFF"/>
                </a:solidFill>
                <a:latin typeface="Times New Roman"/>
                <a:cs typeface="Times New Roman"/>
              </a:rPr>
              <a:t>mengandung</a:t>
            </a:r>
            <a:r>
              <a:rPr dirty="0" sz="3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:</a:t>
            </a:r>
            <a:endParaRPr dirty="0" sz="3200">
              <a:latin typeface="Times New Roman"/>
              <a:cs typeface="Times New Roman"/>
            </a:endParaRPr>
          </a:p>
          <a:p>
            <a:pPr marL="12700" marR="5080">
              <a:lnSpc>
                <a:spcPts val="4070"/>
              </a:lnSpc>
              <a:spcBef>
                <a:spcPts val="240"/>
              </a:spcBef>
            </a:pP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45,5%</a:t>
            </a:r>
            <a:r>
              <a:rPr dirty="0" sz="3200" spc="-1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40">
                <a:solidFill>
                  <a:srgbClr val="FFFFFF"/>
                </a:solidFill>
                <a:latin typeface="Times New Roman"/>
                <a:cs typeface="Times New Roman"/>
              </a:rPr>
              <a:t>ALJ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(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yg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didominasi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asam</a:t>
            </a:r>
            <a:r>
              <a:rPr dirty="0" sz="3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lemak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palmitat) </a:t>
            </a:r>
            <a:r>
              <a:rPr dirty="0" sz="3200" spc="-6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4,1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%</a:t>
            </a:r>
            <a:r>
              <a:rPr dirty="0" sz="3200" spc="-1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95">
                <a:solidFill>
                  <a:srgbClr val="FFFFFF"/>
                </a:solidFill>
                <a:latin typeface="Times New Roman"/>
                <a:cs typeface="Times New Roman"/>
              </a:rPr>
              <a:t>ALTJ</a:t>
            </a:r>
            <a:r>
              <a:rPr dirty="0" sz="3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(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yg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 didominasi 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asam</a:t>
            </a:r>
            <a:r>
              <a:rPr dirty="0" sz="32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10" err="1">
                <a:solidFill>
                  <a:srgbClr val="FFFFFF"/>
                </a:solidFill>
                <a:latin typeface="Times New Roman"/>
                <a:cs typeface="Times New Roman"/>
              </a:rPr>
              <a:t>lemak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 err="1">
                <a:solidFill>
                  <a:srgbClr val="FFFFFF"/>
                </a:solidFill>
                <a:latin typeface="Times New Roman"/>
                <a:cs typeface="Times New Roman"/>
              </a:rPr>
              <a:t>oleat</a:t>
            </a:r>
            <a:r>
              <a:rPr dirty="0" sz="3200" lang="en-US" spc="20">
                <a:solidFill>
                  <a:srgbClr val="FFFFFF"/>
                </a:solidFill>
                <a:latin typeface="Times New Roman"/>
                <a:cs typeface="Times New Roman"/>
              </a:rPr>
              <a:t>, 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Omega-9</a:t>
            </a:r>
            <a:r>
              <a:rPr dirty="0" sz="3200" spc="-3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)</a:t>
            </a:r>
            <a:endParaRPr dirty="0" sz="3200">
              <a:latin typeface="Times New Roman"/>
              <a:cs typeface="Times New Roman"/>
            </a:endParaRPr>
          </a:p>
          <a:p>
            <a:pPr marL="12700" marR="2824480">
              <a:lnSpc>
                <a:spcPct val="121100"/>
              </a:lnSpc>
              <a:spcBef>
                <a:spcPts val="5"/>
              </a:spcBef>
            </a:pPr>
            <a:r>
              <a:rPr dirty="0" sz="3200" spc="-5" u="sng">
                <a:solidFill>
                  <a:srgbClr val="FFFFFF"/>
                </a:solidFill>
                <a:latin typeface="Times New Roman"/>
                <a:cs typeface="Times New Roman"/>
              </a:rPr>
              <a:t>Minyak kelapa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mengandung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: </a:t>
            </a:r>
            <a:r>
              <a:rPr dirty="0" sz="3200" spc="-6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80</a:t>
            </a:r>
            <a:r>
              <a:rPr dirty="0" sz="3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%</a:t>
            </a:r>
            <a:r>
              <a:rPr dirty="0" sz="3200" spc="-1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35">
                <a:solidFill>
                  <a:srgbClr val="FFFFFF"/>
                </a:solidFill>
                <a:latin typeface="Times New Roman"/>
                <a:cs typeface="Times New Roman"/>
              </a:rPr>
              <a:t>ALJ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dan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20</a:t>
            </a:r>
            <a:r>
              <a:rPr dirty="0" sz="3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%</a:t>
            </a:r>
            <a:r>
              <a:rPr dirty="0" sz="3200" spc="-1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95">
                <a:solidFill>
                  <a:srgbClr val="FFFFFF"/>
                </a:solidFill>
                <a:latin typeface="Times New Roman"/>
                <a:cs typeface="Times New Roman"/>
              </a:rPr>
              <a:t>ALTJ</a:t>
            </a:r>
            <a:endParaRPr dirty="0" sz="3200">
              <a:latin typeface="Times New Roman"/>
              <a:cs typeface="Times New Roman"/>
            </a:endParaRPr>
          </a:p>
          <a:p>
            <a:pPr marL="12700" marR="1160145">
              <a:lnSpc>
                <a:spcPct val="120800"/>
              </a:lnSpc>
              <a:spcBef>
                <a:spcPts val="10"/>
              </a:spcBef>
            </a:pPr>
            <a:r>
              <a:rPr dirty="0" sz="3200" spc="-5" u="sng">
                <a:solidFill>
                  <a:srgbClr val="FFFFFF"/>
                </a:solidFill>
                <a:latin typeface="Times New Roman"/>
                <a:cs typeface="Times New Roman"/>
              </a:rPr>
              <a:t>Minyak zaitun</a:t>
            </a:r>
            <a:r>
              <a:rPr dirty="0" sz="3200" spc="5" u="sng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 u="sng">
                <a:solidFill>
                  <a:srgbClr val="FFFFFF"/>
                </a:solidFill>
                <a:latin typeface="Times New Roman"/>
                <a:cs typeface="Times New Roman"/>
              </a:rPr>
              <a:t>dan</a:t>
            </a:r>
            <a:r>
              <a:rPr dirty="0" sz="3200" spc="-10" u="sng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 u="sng">
                <a:solidFill>
                  <a:srgbClr val="FFFFFF"/>
                </a:solidFill>
                <a:latin typeface="Times New Roman"/>
                <a:cs typeface="Times New Roman"/>
              </a:rPr>
              <a:t>minyak</a:t>
            </a:r>
            <a:r>
              <a:rPr dirty="0" sz="3200" u="sng">
                <a:solidFill>
                  <a:srgbClr val="FFFFFF"/>
                </a:solidFill>
                <a:latin typeface="Times New Roman"/>
                <a:cs typeface="Times New Roman"/>
              </a:rPr>
              <a:t> biji</a:t>
            </a:r>
            <a:r>
              <a:rPr dirty="0" sz="3200" spc="-10" u="sng">
                <a:solidFill>
                  <a:srgbClr val="FFFFFF"/>
                </a:solidFill>
                <a:latin typeface="Times New Roman"/>
                <a:cs typeface="Times New Roman"/>
              </a:rPr>
              <a:t> matahari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: </a:t>
            </a:r>
            <a:r>
              <a:rPr dirty="0" sz="3200" spc="-6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9%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komposisinya</a:t>
            </a:r>
            <a:r>
              <a:rPr dirty="0" sz="3200" spc="-10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95">
                <a:solidFill>
                  <a:srgbClr val="FFFFFF"/>
                </a:solidFill>
                <a:latin typeface="Times New Roman"/>
                <a:cs typeface="Times New Roman"/>
              </a:rPr>
              <a:t>ALTJ</a:t>
            </a:r>
            <a:endParaRPr dirty="0" sz="3200">
              <a:latin typeface="Times New Roman"/>
              <a:cs typeface="Times New Roman"/>
            </a:endParaRPr>
          </a:p>
        </p:txBody>
      </p:sp>
      <p:pic>
        <p:nvPicPr>
          <p:cNvPr id="2097171" name="object 7"/>
          <p:cNvPicPr>
            <a:picLocks/>
          </p:cNvPicPr>
          <p:nvPr/>
        </p:nvPicPr>
        <p:blipFill>
          <a:blip xmlns:r="http://schemas.openxmlformats.org/officeDocument/2006/relationships" r:embed="rId1" cstate="print"/>
          <a:stretch>
            <a:fillRect/>
          </a:stretch>
        </p:blipFill>
        <p:spPr>
          <a:xfrm>
            <a:off x="7353300" y="4286250"/>
            <a:ext cx="1714500" cy="2571750"/>
          </a:xfrm>
          <a:prstGeom prst="rect"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object 2"/>
          <p:cNvSpPr txBox="1"/>
          <p:nvPr/>
        </p:nvSpPr>
        <p:spPr>
          <a:xfrm>
            <a:off x="231141" y="533400"/>
            <a:ext cx="7084059" cy="5598160"/>
          </a:xfrm>
          <a:prstGeom prst="rect"/>
        </p:spPr>
        <p:txBody>
          <a:bodyPr bIns="0" lIns="0" rIns="0" rtlCol="0" tIns="47625" vert="horz" wrap="square">
            <a:spAutoFit/>
          </a:bodyPr>
          <a:p>
            <a:pPr indent="-342900" marL="381000" marR="769620">
              <a:lnSpc>
                <a:spcPct val="92800"/>
              </a:lnSpc>
              <a:spcBef>
                <a:spcPts val="375"/>
              </a:spcBef>
              <a:buClr>
                <a:srgbClr val="FFFFCC"/>
              </a:buClr>
              <a:buSzPct val="59375"/>
              <a:buFont typeface="Lucida Sans Unicode"/>
              <a:buChar char="■"/>
              <a:tabLst>
                <a:tab algn="l" pos="380365"/>
                <a:tab algn="l" pos="381000"/>
              </a:tabLst>
            </a:pP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Lemak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jenuh dapat di gambarkan </a:t>
            </a:r>
            <a:r>
              <a:rPr dirty="0" sz="36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sebagai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lemak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yang berbentuk padat </a:t>
            </a:r>
            <a:r>
              <a:rPr dirty="0" sz="3600" spc="-7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contohnya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lemak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 susu dan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mentega</a:t>
            </a:r>
            <a:endParaRPr dirty="0" sz="3600">
              <a:latin typeface="Times New Roman"/>
              <a:cs typeface="Times New Roman"/>
            </a:endParaRPr>
          </a:p>
          <a:p>
            <a:pPr indent="-342900" marL="381000" marR="30480">
              <a:lnSpc>
                <a:spcPct val="92800"/>
              </a:lnSpc>
              <a:spcBef>
                <a:spcPts val="805"/>
              </a:spcBef>
              <a:buClr>
                <a:srgbClr val="FFFFCC"/>
              </a:buClr>
              <a:buSzPct val="59375"/>
              <a:buFont typeface="Lucida Sans Unicode"/>
              <a:buChar char="■"/>
              <a:tabLst>
                <a:tab algn="l" pos="380365"/>
                <a:tab algn="l" pos="381000"/>
              </a:tabLst>
            </a:pP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Lemak</a:t>
            </a:r>
            <a:r>
              <a:rPr dirty="0" sz="360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tidak</a:t>
            </a:r>
            <a:r>
              <a:rPr dirty="0" sz="36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jenuh</a:t>
            </a:r>
            <a:r>
              <a:rPr dirty="0" sz="360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mempunyai ikatan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 rangkap</a:t>
            </a:r>
            <a:r>
              <a:rPr dirty="0" sz="3600" spc="1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5">
                <a:solidFill>
                  <a:srgbClr val="FFFFFF"/>
                </a:solidFill>
                <a:latin typeface="Times New Roman"/>
                <a:cs typeface="Times New Roman"/>
              </a:rPr>
              <a:t>yang</a:t>
            </a:r>
            <a:r>
              <a:rPr dirty="0" sz="3600" spc="1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dapat</a:t>
            </a:r>
            <a:r>
              <a:rPr dirty="0" sz="3600" spc="11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digambarkan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 sebagai</a:t>
            </a:r>
            <a:r>
              <a:rPr dirty="0" sz="36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lemak</a:t>
            </a:r>
            <a:r>
              <a:rPr dirty="0" sz="36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yang berbentuk</a:t>
            </a:r>
            <a:r>
              <a:rPr dirty="0" sz="36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cair </a:t>
            </a:r>
            <a:r>
              <a:rPr dirty="0" sz="36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contohnya</a:t>
            </a:r>
            <a:r>
              <a:rPr dirty="0" sz="360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pada</a:t>
            </a:r>
            <a:r>
              <a:rPr dirty="0" sz="360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minyak</a:t>
            </a:r>
            <a:r>
              <a:rPr dirty="0" sz="360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5">
                <a:solidFill>
                  <a:srgbClr val="FFFFFF"/>
                </a:solidFill>
                <a:latin typeface="Times New Roman"/>
                <a:cs typeface="Times New Roman"/>
              </a:rPr>
              <a:t>yang</a:t>
            </a:r>
            <a:r>
              <a:rPr dirty="0" sz="360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berasal </a:t>
            </a:r>
            <a:r>
              <a:rPr dirty="0" sz="36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dari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 tumbuh-tumbuhan</a:t>
            </a:r>
            <a:r>
              <a:rPr dirty="0" sz="360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(minyak</a:t>
            </a:r>
            <a:r>
              <a:rPr dirty="0" sz="36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goreng).</a:t>
            </a:r>
            <a:endParaRPr dirty="0" sz="3600">
              <a:latin typeface="Times New Roman"/>
              <a:cs typeface="Times New Roman"/>
            </a:endParaRPr>
          </a:p>
        </p:txBody>
      </p:sp>
      <p:pic>
        <p:nvPicPr>
          <p:cNvPr id="2097172" name="object 3"/>
          <p:cNvPicPr>
            <a:picLocks/>
          </p:cNvPicPr>
          <p:nvPr/>
        </p:nvPicPr>
        <p:blipFill>
          <a:blip xmlns:r="http://schemas.openxmlformats.org/officeDocument/2006/relationships" r:embed="rId1" cstate="print"/>
          <a:stretch>
            <a:fillRect/>
          </a:stretch>
        </p:blipFill>
        <p:spPr>
          <a:xfrm>
            <a:off x="7086600" y="3733800"/>
            <a:ext cx="1871979" cy="2667000"/>
          </a:xfrm>
          <a:prstGeom prst="rect"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1" name="object 2"/>
          <p:cNvSpPr txBox="1">
            <a:spLocks noGrp="1"/>
          </p:cNvSpPr>
          <p:nvPr>
            <p:ph type="title"/>
          </p:nvPr>
        </p:nvSpPr>
        <p:spPr>
          <a:xfrm>
            <a:off x="1379219" y="501650"/>
            <a:ext cx="6376035" cy="695960"/>
          </a:xfrm>
          <a:prstGeom prst="rect"/>
        </p:spPr>
        <p:txBody>
          <a:bodyPr bIns="0" lIns="0" rIns="0" rtlCol="0" tIns="12700" vert="horz" wrap="square">
            <a:spAutoFit/>
          </a:bodyPr>
          <a:p>
            <a:pPr marL="12700">
              <a:lnSpc>
                <a:spcPct val="100000"/>
              </a:lnSpc>
              <a:spcBef>
                <a:spcPts val="100"/>
              </a:spcBef>
              <a:tabLst>
                <a:tab algn="l" pos="1518920"/>
                <a:tab algn="l" pos="4934585"/>
              </a:tabLst>
            </a:pPr>
            <a:r>
              <a:rPr dirty="0" sz="4400" spc="-5"/>
              <a:t>A</a:t>
            </a:r>
            <a:r>
              <a:rPr dirty="0" sz="4400"/>
              <a:t>sam</a:t>
            </a:r>
            <a:r>
              <a:rPr b="0" dirty="0" sz="4400">
                <a:latin typeface="Times New Roman"/>
                <a:cs typeface="Times New Roman"/>
              </a:rPr>
              <a:t>	</a:t>
            </a:r>
            <a:r>
              <a:rPr dirty="0" sz="4400"/>
              <a:t>Lemak</a:t>
            </a:r>
            <a:r>
              <a:rPr b="0" dirty="0" sz="4400" spc="-5">
                <a:latin typeface="Times New Roman"/>
                <a:cs typeface="Times New Roman"/>
              </a:rPr>
              <a:t> </a:t>
            </a:r>
            <a:r>
              <a:rPr dirty="0" sz="4400"/>
              <a:t>J</a:t>
            </a:r>
            <a:r>
              <a:rPr dirty="0" sz="4400" spc="-5"/>
              <a:t>enu</a:t>
            </a:r>
            <a:r>
              <a:rPr dirty="0" sz="4400"/>
              <a:t>h</a:t>
            </a:r>
            <a:r>
              <a:rPr b="0" dirty="0" sz="4400">
                <a:latin typeface="Times New Roman"/>
                <a:cs typeface="Times New Roman"/>
              </a:rPr>
              <a:t>	</a:t>
            </a:r>
            <a:r>
              <a:rPr dirty="0" sz="4400" spc="-5"/>
              <a:t>(</a:t>
            </a:r>
            <a:r>
              <a:rPr dirty="0" sz="4400" spc="5"/>
              <a:t>A</a:t>
            </a:r>
            <a:r>
              <a:rPr dirty="0" sz="4400" spc="-5"/>
              <a:t>L</a:t>
            </a:r>
            <a:r>
              <a:rPr dirty="0" sz="4400"/>
              <a:t>J)</a:t>
            </a:r>
            <a:endParaRPr sz="4400">
              <a:latin typeface="Times New Roman"/>
              <a:cs typeface="Times New Roman"/>
            </a:endParaRPr>
          </a:p>
        </p:txBody>
      </p:sp>
      <p:sp>
        <p:nvSpPr>
          <p:cNvPr id="1048602" name="object 3"/>
          <p:cNvSpPr txBox="1"/>
          <p:nvPr/>
        </p:nvSpPr>
        <p:spPr>
          <a:xfrm>
            <a:off x="523240" y="1558289"/>
            <a:ext cx="8083550" cy="4884419"/>
          </a:xfrm>
          <a:prstGeom prst="rect"/>
        </p:spPr>
        <p:txBody>
          <a:bodyPr bIns="0" lIns="0" rIns="0" rtlCol="0" tIns="10160" vert="horz" wrap="square">
            <a:spAutoFit/>
          </a:bodyPr>
          <a:p>
            <a:pPr indent="-339090" marL="364490" marR="17780">
              <a:lnSpc>
                <a:spcPct val="101000"/>
              </a:lnSpc>
              <a:spcBef>
                <a:spcPts val="80"/>
              </a:spcBef>
              <a:buClr>
                <a:srgbClr val="FFFFCC"/>
              </a:buClr>
              <a:buSzPct val="60317"/>
              <a:buFont typeface="Lucida Sans Unicode"/>
              <a:buChar char="■"/>
              <a:tabLst>
                <a:tab algn="l" pos="363855"/>
                <a:tab algn="l" pos="364490"/>
              </a:tabLst>
            </a:pPr>
            <a:r>
              <a:rPr dirty="0" sz="3150" spc="10">
                <a:solidFill>
                  <a:srgbClr val="FFFFFF"/>
                </a:solidFill>
                <a:latin typeface="Times New Roman"/>
                <a:cs typeface="Times New Roman"/>
              </a:rPr>
              <a:t>Lemak jenuh </a:t>
            </a:r>
            <a:r>
              <a:rPr dirty="0" sz="3150" spc="15">
                <a:solidFill>
                  <a:srgbClr val="FFFFFF"/>
                </a:solidFill>
                <a:latin typeface="Times New Roman"/>
                <a:cs typeface="Times New Roman"/>
              </a:rPr>
              <a:t>biasanya </a:t>
            </a:r>
            <a:r>
              <a:rPr dirty="0" sz="3150" spc="10">
                <a:solidFill>
                  <a:srgbClr val="FFFFFF"/>
                </a:solidFill>
                <a:latin typeface="Times New Roman"/>
                <a:cs typeface="Times New Roman"/>
              </a:rPr>
              <a:t>disebut jg lemak jahat, </a:t>
            </a:r>
            <a:r>
              <a:rPr dirty="0" sz="31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150" spc="10">
                <a:solidFill>
                  <a:srgbClr val="FFFFFF"/>
                </a:solidFill>
                <a:latin typeface="Times New Roman"/>
                <a:cs typeface="Times New Roman"/>
              </a:rPr>
              <a:t>karna kelebihan lemak bisa akibatkan tubuh </a:t>
            </a:r>
            <a:r>
              <a:rPr dirty="0" sz="31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150" spc="10">
                <a:solidFill>
                  <a:srgbClr val="FFFFFF"/>
                </a:solidFill>
                <a:latin typeface="Times New Roman"/>
                <a:cs typeface="Times New Roman"/>
              </a:rPr>
              <a:t>gemuk, selain itu kalau lemak </a:t>
            </a:r>
            <a:r>
              <a:rPr dirty="0" sz="3150" spc="5">
                <a:solidFill>
                  <a:srgbClr val="FFFFFF"/>
                </a:solidFill>
                <a:latin typeface="Times New Roman"/>
                <a:cs typeface="Times New Roman"/>
              </a:rPr>
              <a:t>ini </a:t>
            </a:r>
            <a:r>
              <a:rPr dirty="0" sz="3150" spc="10">
                <a:solidFill>
                  <a:srgbClr val="FFFFFF"/>
                </a:solidFill>
                <a:latin typeface="Times New Roman"/>
                <a:cs typeface="Times New Roman"/>
              </a:rPr>
              <a:t>menumpuk </a:t>
            </a:r>
            <a:r>
              <a:rPr dirty="0" sz="3150" spc="5">
                <a:solidFill>
                  <a:srgbClr val="FFFFFF"/>
                </a:solidFill>
                <a:latin typeface="Times New Roman"/>
                <a:cs typeface="Times New Roman"/>
              </a:rPr>
              <a:t>di </a:t>
            </a:r>
            <a:r>
              <a:rPr dirty="0" sz="3150" spc="-77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150" spc="10">
                <a:solidFill>
                  <a:srgbClr val="FFFFFF"/>
                </a:solidFill>
                <a:latin typeface="Times New Roman"/>
                <a:cs typeface="Times New Roman"/>
              </a:rPr>
              <a:t>pembuluh darah </a:t>
            </a:r>
            <a:r>
              <a:rPr dirty="0" sz="3150" spc="5">
                <a:solidFill>
                  <a:srgbClr val="FFFFFF"/>
                </a:solidFill>
                <a:latin typeface="Times New Roman"/>
                <a:cs typeface="Times New Roman"/>
              </a:rPr>
              <a:t>bisa </a:t>
            </a:r>
            <a:r>
              <a:rPr dirty="0" sz="3150" spc="10">
                <a:solidFill>
                  <a:srgbClr val="FFFFFF"/>
                </a:solidFill>
                <a:latin typeface="Times New Roman"/>
                <a:cs typeface="Times New Roman"/>
              </a:rPr>
              <a:t>akibatkan hipertensi </a:t>
            </a:r>
            <a:r>
              <a:rPr dirty="0" sz="3150" spc="15">
                <a:solidFill>
                  <a:srgbClr val="FFFFFF"/>
                </a:solidFill>
                <a:latin typeface="Times New Roman"/>
                <a:cs typeface="Times New Roman"/>
              </a:rPr>
              <a:t>dan </a:t>
            </a:r>
            <a:r>
              <a:rPr dirty="0" sz="3150" spc="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150" spc="5">
                <a:solidFill>
                  <a:srgbClr val="FFFFFF"/>
                </a:solidFill>
                <a:latin typeface="Times New Roman"/>
                <a:cs typeface="Times New Roman"/>
              </a:rPr>
              <a:t>stroke </a:t>
            </a:r>
            <a:r>
              <a:rPr dirty="0" sz="3150" spc="10">
                <a:solidFill>
                  <a:srgbClr val="FFFFFF"/>
                </a:solidFill>
                <a:latin typeface="Times New Roman"/>
                <a:cs typeface="Times New Roman"/>
              </a:rPr>
              <a:t>atau jantung </a:t>
            </a:r>
            <a:r>
              <a:rPr dirty="0" sz="3150" spc="-5">
                <a:solidFill>
                  <a:srgbClr val="FFFFFF"/>
                </a:solidFill>
                <a:latin typeface="Times New Roman"/>
                <a:cs typeface="Times New Roman"/>
              </a:rPr>
              <a:t>koroner.</a:t>
            </a:r>
            <a:endParaRPr sz="3150">
              <a:latin typeface="Times New Roman"/>
              <a:cs typeface="Times New Roman"/>
            </a:endParaRPr>
          </a:p>
          <a:p>
            <a:pPr indent="-339090" marL="364490" marR="1009650">
              <a:lnSpc>
                <a:spcPct val="101099"/>
              </a:lnSpc>
              <a:spcBef>
                <a:spcPts val="790"/>
              </a:spcBef>
              <a:buClr>
                <a:srgbClr val="FFFFCC"/>
              </a:buClr>
              <a:buSzPct val="60317"/>
              <a:buFont typeface="Lucida Sans Unicode"/>
              <a:buChar char="■"/>
              <a:tabLst>
                <a:tab algn="l" pos="363855"/>
                <a:tab algn="l" pos="364490"/>
              </a:tabLst>
            </a:pPr>
            <a:r>
              <a:rPr dirty="0" sz="3150" spc="10">
                <a:solidFill>
                  <a:srgbClr val="FFFFFF"/>
                </a:solidFill>
                <a:latin typeface="Times New Roman"/>
                <a:cs typeface="Times New Roman"/>
              </a:rPr>
              <a:t>Memicu </a:t>
            </a:r>
            <a:r>
              <a:rPr dirty="0" sz="3150" spc="15">
                <a:solidFill>
                  <a:srgbClr val="FFFFFF"/>
                </a:solidFill>
                <a:latin typeface="Times New Roman"/>
                <a:cs typeface="Times New Roman"/>
              </a:rPr>
              <a:t>meningkatnya </a:t>
            </a:r>
            <a:r>
              <a:rPr dirty="0" sz="3150" spc="10">
                <a:solidFill>
                  <a:srgbClr val="FFFFFF"/>
                </a:solidFill>
                <a:latin typeface="Times New Roman"/>
                <a:cs typeface="Times New Roman"/>
              </a:rPr>
              <a:t>kadar Cholesterol </a:t>
            </a:r>
            <a:r>
              <a:rPr dirty="0" sz="3150" spc="-77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150" spc="10">
                <a:solidFill>
                  <a:srgbClr val="FFFFFF"/>
                </a:solidFill>
                <a:latin typeface="Times New Roman"/>
                <a:cs typeface="Times New Roman"/>
              </a:rPr>
              <a:t>buruk</a:t>
            </a:r>
            <a:r>
              <a:rPr dirty="0" sz="31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150" spc="10">
                <a:solidFill>
                  <a:srgbClr val="FFFFFF"/>
                </a:solidFill>
                <a:latin typeface="Times New Roman"/>
                <a:cs typeface="Times New Roman"/>
              </a:rPr>
              <a:t>terutama LDL</a:t>
            </a:r>
            <a:endParaRPr sz="3150">
              <a:latin typeface="Times New Roman"/>
              <a:cs typeface="Times New Roman"/>
            </a:endParaRPr>
          </a:p>
          <a:p>
            <a:pPr indent="-339090" marL="364490" marR="587375">
              <a:lnSpc>
                <a:spcPct val="101099"/>
              </a:lnSpc>
              <a:spcBef>
                <a:spcPts val="590"/>
              </a:spcBef>
              <a:buClr>
                <a:srgbClr val="FFFFCC"/>
              </a:buClr>
              <a:buSzPct val="60317"/>
              <a:buFont typeface="Lucida Sans Unicode"/>
              <a:buChar char="■"/>
              <a:tabLst>
                <a:tab algn="l" pos="363855"/>
                <a:tab algn="l" pos="364490"/>
              </a:tabLst>
            </a:pPr>
            <a:r>
              <a:rPr dirty="0" sz="3150" spc="10">
                <a:solidFill>
                  <a:srgbClr val="FFFFFF"/>
                </a:solidFill>
                <a:latin typeface="Times New Roman"/>
                <a:cs typeface="Times New Roman"/>
              </a:rPr>
              <a:t>Lemak jahat biasa didapat dr daging hewan, </a:t>
            </a:r>
            <a:r>
              <a:rPr dirty="0" sz="3150" spc="-77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150" spc="10">
                <a:solidFill>
                  <a:srgbClr val="FFFFFF"/>
                </a:solidFill>
                <a:latin typeface="Times New Roman"/>
                <a:cs typeface="Times New Roman"/>
              </a:rPr>
              <a:t>mentega,</a:t>
            </a:r>
            <a:r>
              <a:rPr dirty="0" sz="315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150" spc="5">
                <a:solidFill>
                  <a:srgbClr val="FFFFFF"/>
                </a:solidFill>
                <a:latin typeface="Times New Roman"/>
                <a:cs typeface="Times New Roman"/>
              </a:rPr>
              <a:t>krim, </a:t>
            </a:r>
            <a:r>
              <a:rPr dirty="0" sz="3150" spc="15">
                <a:solidFill>
                  <a:srgbClr val="FFFFFF"/>
                </a:solidFill>
                <a:latin typeface="Times New Roman"/>
                <a:cs typeface="Times New Roman"/>
              </a:rPr>
              <a:t>minyak</a:t>
            </a:r>
            <a:r>
              <a:rPr dirty="0" sz="315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150" spc="10">
                <a:solidFill>
                  <a:srgbClr val="FFFFFF"/>
                </a:solidFill>
                <a:latin typeface="Times New Roman"/>
                <a:cs typeface="Times New Roman"/>
              </a:rPr>
              <a:t>kelapa.</a:t>
            </a:r>
            <a:endParaRPr sz="31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object 2"/>
          <p:cNvSpPr txBox="1"/>
          <p:nvPr/>
        </p:nvSpPr>
        <p:spPr>
          <a:xfrm>
            <a:off x="510540" y="416559"/>
            <a:ext cx="7804784" cy="2524761"/>
          </a:xfrm>
          <a:prstGeom prst="rect"/>
        </p:spPr>
        <p:txBody>
          <a:bodyPr bIns="0" lIns="0" rIns="0" rtlCol="0" tIns="10160" vert="horz" wrap="square">
            <a:spAutoFit/>
          </a:bodyPr>
          <a:p>
            <a:pPr algn="just" indent="-342900" marL="381000" marR="76835">
              <a:lnSpc>
                <a:spcPct val="100499"/>
              </a:lnSpc>
              <a:spcBef>
                <a:spcPts val="80"/>
              </a:spcBef>
              <a:buClr>
                <a:srgbClr val="FFFFCC"/>
              </a:buClr>
              <a:buSzPct val="59375"/>
              <a:buFont typeface="Lucida Sans Unicode"/>
              <a:buChar char="■"/>
              <a:tabLst>
                <a:tab algn="l" pos="381000"/>
              </a:tabLst>
            </a:pP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ALJ 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memiliki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rantai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ikatan kimia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karbon 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nya </a:t>
            </a:r>
            <a:r>
              <a:rPr dirty="0" sz="3200" spc="-7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pendek shg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mudah</a:t>
            </a:r>
            <a:r>
              <a:rPr dirty="0" sz="320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diserap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tubuh</a:t>
            </a:r>
            <a:endParaRPr dirty="0" sz="3200">
              <a:latin typeface="Times New Roman"/>
              <a:cs typeface="Times New Roman"/>
            </a:endParaRPr>
          </a:p>
          <a:p>
            <a:pPr algn="just" indent="-342900" marL="381000" marR="30480">
              <a:lnSpc>
                <a:spcPct val="100499"/>
              </a:lnSpc>
              <a:spcBef>
                <a:spcPts val="800"/>
              </a:spcBef>
              <a:buClr>
                <a:srgbClr val="FFFFCC"/>
              </a:buClr>
              <a:buSzPct val="59375"/>
              <a:buChar char="■"/>
              <a:tabLst>
                <a:tab algn="l" pos="381000"/>
              </a:tabLst>
            </a:pPr>
            <a:r>
              <a:rPr dirty="0" sz="3200" lang="en-US" err="1">
                <a:solidFill>
                  <a:srgbClr val="FFFFFF"/>
                </a:solidFill>
                <a:latin typeface="Times New Roman"/>
                <a:cs typeface="Times New Roman"/>
              </a:rPr>
              <a:t>C</a:t>
            </a:r>
            <a:r>
              <a:rPr dirty="0" sz="3200" err="1">
                <a:solidFill>
                  <a:srgbClr val="FFFFFF"/>
                </a:solidFill>
                <a:latin typeface="Times New Roman"/>
                <a:cs typeface="Times New Roman"/>
              </a:rPr>
              <a:t>epat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menjadi penumpukan dalam tubuh , </a:t>
            </a:r>
            <a:r>
              <a:rPr dirty="0" sz="3200" spc="-7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lemak tidak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terurai shg dpt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menyumbat pemb </a:t>
            </a:r>
            <a:r>
              <a:rPr dirty="0" sz="3200" spc="-7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darah</a:t>
            </a:r>
            <a:endParaRPr dirty="0" sz="3200">
              <a:latin typeface="Times New Roman"/>
              <a:cs typeface="Times New Roman"/>
            </a:endParaRPr>
          </a:p>
        </p:txBody>
      </p:sp>
      <p:pic>
        <p:nvPicPr>
          <p:cNvPr id="2097173" name="object 3"/>
          <p:cNvPicPr>
            <a:picLocks/>
          </p:cNvPicPr>
          <p:nvPr/>
        </p:nvPicPr>
        <p:blipFill>
          <a:blip xmlns:r="http://schemas.openxmlformats.org/officeDocument/2006/relationships" r:embed="rId1" cstate="print"/>
          <a:stretch>
            <a:fillRect/>
          </a:stretch>
        </p:blipFill>
        <p:spPr>
          <a:xfrm>
            <a:off x="3124200" y="3200400"/>
            <a:ext cx="3154679" cy="3200400"/>
          </a:xfrm>
          <a:prstGeom prst="rect"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4" name="object 2"/>
          <p:cNvSpPr txBox="1">
            <a:spLocks noGrp="1"/>
          </p:cNvSpPr>
          <p:nvPr>
            <p:ph type="title"/>
          </p:nvPr>
        </p:nvSpPr>
        <p:spPr>
          <a:xfrm>
            <a:off x="1056639" y="241300"/>
            <a:ext cx="7026909" cy="635000"/>
          </a:xfrm>
          <a:prstGeom prst="rect"/>
        </p:spPr>
        <p:txBody>
          <a:bodyPr bIns="0" lIns="0" rIns="0" rtlCol="0" tIns="12700" vert="horz" wrap="square">
            <a:spAutoFit/>
          </a:bodyPr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5"/>
              <a:t>Asam</a:t>
            </a:r>
            <a:r>
              <a:rPr dirty="0" spc="-20"/>
              <a:t> </a:t>
            </a:r>
            <a:r>
              <a:rPr dirty="0" spc="-5"/>
              <a:t>Lemak</a:t>
            </a:r>
            <a:r>
              <a:rPr dirty="0" spc="-45"/>
              <a:t> </a:t>
            </a:r>
            <a:r>
              <a:rPr dirty="0" spc="-145"/>
              <a:t>Tak</a:t>
            </a:r>
            <a:r>
              <a:rPr dirty="0" spc="-10"/>
              <a:t> </a:t>
            </a:r>
            <a:r>
              <a:rPr dirty="0" spc="-5"/>
              <a:t>Jenuh</a:t>
            </a:r>
            <a:r>
              <a:rPr dirty="0" spc="-15"/>
              <a:t> </a:t>
            </a:r>
            <a:r>
              <a:rPr dirty="0" spc="-70"/>
              <a:t>(ALTJ)</a:t>
            </a:r>
          </a:p>
        </p:txBody>
      </p:sp>
      <p:sp>
        <p:nvSpPr>
          <p:cNvPr id="1048605" name="object 3"/>
          <p:cNvSpPr txBox="1"/>
          <p:nvPr/>
        </p:nvSpPr>
        <p:spPr>
          <a:xfrm>
            <a:off x="510540" y="1634490"/>
            <a:ext cx="7947660" cy="4245610"/>
          </a:xfrm>
          <a:prstGeom prst="rect"/>
        </p:spPr>
        <p:txBody>
          <a:bodyPr bIns="0" lIns="0" rIns="0" rtlCol="0" tIns="12700" vert="horz" wrap="square">
            <a:spAutoFit/>
          </a:bodyPr>
          <a:p>
            <a:pPr indent="-342900" marL="381000">
              <a:lnSpc>
                <a:spcPts val="3465"/>
              </a:lnSpc>
              <a:spcBef>
                <a:spcPts val="100"/>
              </a:spcBef>
              <a:buClr>
                <a:srgbClr val="FFFFCC"/>
              </a:buClr>
              <a:buSzPct val="59375"/>
              <a:buFont typeface="Lucida Sans Unicode"/>
              <a:buChar char="■"/>
              <a:tabLst>
                <a:tab algn="l" pos="380365"/>
                <a:tab algn="l" pos="381000"/>
              </a:tabLst>
            </a:pP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Asam</a:t>
            </a:r>
            <a:r>
              <a:rPr dirty="0" sz="3600" spc="-3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Lemak</a:t>
            </a:r>
            <a:r>
              <a:rPr dirty="0" sz="36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tak</a:t>
            </a:r>
            <a:r>
              <a:rPr dirty="0" sz="36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jenuh</a:t>
            </a:r>
            <a:endParaRPr dirty="0" sz="3600">
              <a:latin typeface="Times New Roman"/>
              <a:cs typeface="Times New Roman"/>
            </a:endParaRPr>
          </a:p>
          <a:p>
            <a:pPr marL="381000" marR="30480">
              <a:lnSpc>
                <a:spcPts val="3090"/>
              </a:lnSpc>
              <a:spcBef>
                <a:spcPts val="350"/>
              </a:spcBef>
            </a:pP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dianggap bernilai gizi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lebih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baik karena lebih </a:t>
            </a:r>
            <a:r>
              <a:rPr dirty="0" sz="3600" spc="-7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reaktif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dan merupakan antioksidan di dalam </a:t>
            </a:r>
            <a:r>
              <a:rPr dirty="0" sz="36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tubuh</a:t>
            </a:r>
            <a:endParaRPr dirty="0" sz="3600">
              <a:latin typeface="Times New Roman"/>
              <a:cs typeface="Times New Roman"/>
            </a:endParaRPr>
          </a:p>
          <a:p>
            <a:pPr indent="-342900" marL="381000" marR="267970">
              <a:lnSpc>
                <a:spcPts val="3090"/>
              </a:lnSpc>
              <a:spcBef>
                <a:spcPts val="790"/>
              </a:spcBef>
              <a:buClr>
                <a:srgbClr val="FFFFCC"/>
              </a:buClr>
              <a:buSzPct val="59375"/>
              <a:buFont typeface="Lucida Sans Unicode"/>
              <a:buChar char="■"/>
              <a:tabLst>
                <a:tab algn="l" pos="380365"/>
                <a:tab algn="l" pos="381000"/>
              </a:tabLst>
            </a:pP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Lemak</a:t>
            </a:r>
            <a:r>
              <a:rPr dirty="0" sz="36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tidak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 jenuh</a:t>
            </a:r>
            <a:r>
              <a:rPr dirty="0" sz="360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terdapat</a:t>
            </a:r>
            <a:r>
              <a:rPr dirty="0" sz="36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banyak</a:t>
            </a:r>
            <a:r>
              <a:rPr dirty="0" sz="360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dalam </a:t>
            </a:r>
            <a:r>
              <a:rPr dirty="0" sz="36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minyak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kedelai, minyak zaitun, dan minyak </a:t>
            </a:r>
            <a:r>
              <a:rPr dirty="0" sz="3600" spc="-7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ikan.</a:t>
            </a:r>
            <a:endParaRPr dirty="0" sz="3600">
              <a:latin typeface="Times New Roman"/>
              <a:cs typeface="Times New Roman"/>
            </a:endParaRPr>
          </a:p>
          <a:p>
            <a:pPr algn="just" indent="-342900" marL="381000" marR="396875">
              <a:lnSpc>
                <a:spcPts val="3090"/>
              </a:lnSpc>
              <a:spcBef>
                <a:spcPts val="790"/>
              </a:spcBef>
              <a:buClr>
                <a:srgbClr val="FFFFCC"/>
              </a:buClr>
              <a:buSzPct val="59375"/>
              <a:buFont typeface="Lucida Sans Unicode"/>
              <a:buChar char="■"/>
              <a:tabLst>
                <a:tab algn="l" pos="381000"/>
              </a:tabLst>
            </a:pP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Saat ini banyak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diteliti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tentang asam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lemak </a:t>
            </a:r>
            <a:r>
              <a:rPr dirty="0" sz="3600" spc="-7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tidak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jenuh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omega-3 </a:t>
            </a:r>
            <a:r>
              <a:rPr dirty="0" sz="3600" spc="5">
                <a:solidFill>
                  <a:srgbClr val="FFFFFF"/>
                </a:solidFill>
                <a:latin typeface="Times New Roman"/>
                <a:cs typeface="Times New Roman"/>
              </a:rPr>
              <a:t>yang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banyak terdapat </a:t>
            </a:r>
            <a:r>
              <a:rPr dirty="0" sz="3600" spc="-7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dalam</a:t>
            </a:r>
            <a:r>
              <a:rPr dirty="0" sz="36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5">
                <a:solidFill>
                  <a:srgbClr val="FFFFFF"/>
                </a:solidFill>
                <a:latin typeface="Times New Roman"/>
                <a:cs typeface="Times New Roman"/>
              </a:rPr>
              <a:t>minyak</a:t>
            </a:r>
            <a:r>
              <a:rPr dirty="0" sz="360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>
                <a:solidFill>
                  <a:srgbClr val="FFFFFF"/>
                </a:solidFill>
                <a:latin typeface="Times New Roman"/>
                <a:cs typeface="Times New Roman"/>
              </a:rPr>
              <a:t>ikan.</a:t>
            </a:r>
            <a:endParaRPr dirty="0" sz="3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6" name="object 4"/>
          <p:cNvSpPr txBox="1"/>
          <p:nvPr/>
        </p:nvSpPr>
        <p:spPr>
          <a:xfrm>
            <a:off x="309349" y="483235"/>
            <a:ext cx="8834650" cy="5891531"/>
          </a:xfrm>
          <a:prstGeom prst="rect"/>
        </p:spPr>
        <p:txBody>
          <a:bodyPr bIns="0" lIns="0" rIns="0" rtlCol="0" tIns="11430" vert="horz" wrap="square">
            <a:spAutoFit/>
          </a:bodyPr>
          <a:p>
            <a:pPr marL="12700" marR="5080">
              <a:lnSpc>
                <a:spcPct val="100299"/>
              </a:lnSpc>
              <a:spcBef>
                <a:spcPts val="90"/>
              </a:spcBef>
            </a:pP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Manfaat</a:t>
            </a:r>
            <a:r>
              <a:rPr dirty="0" sz="3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omega-3 antara</a:t>
            </a:r>
            <a:r>
              <a:rPr dirty="0" sz="3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lain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dapat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menurunkan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kadar </a:t>
            </a:r>
            <a:r>
              <a:rPr dirty="0" sz="3200" spc="-6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lemak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 darah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(kolesterol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dan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trigliserida)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dan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dapat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mencegah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 pembekuan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darah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yang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 disebabkan butir-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butir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pembekuan darah (trombosit)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yang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merupakan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hal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yang penting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dalam 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mencegah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terjadinya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penyumbatan pada</a:t>
            </a:r>
            <a:r>
              <a:rPr dirty="0" sz="3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pembuluh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darah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arteri.</a:t>
            </a:r>
            <a:endParaRPr dirty="0" sz="3200">
              <a:latin typeface="Times New Roman"/>
              <a:cs typeface="Times New Roman"/>
            </a:endParaRPr>
          </a:p>
          <a:p>
            <a:pPr marL="12700" marR="12700">
              <a:lnSpc>
                <a:spcPct val="100299"/>
              </a:lnSpc>
              <a:spcBef>
                <a:spcPts val="700"/>
              </a:spcBef>
            </a:pP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Oleh karena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itu,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tidak semua 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lemak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berbahaya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bagi 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kesehatan,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karena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asam</a:t>
            </a:r>
            <a:r>
              <a:rPr dirty="0" sz="3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lemak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tidak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jenuh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melindungi </a:t>
            </a:r>
            <a:r>
              <a:rPr dirty="0" sz="3200" spc="-6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jantung</a:t>
            </a:r>
            <a:r>
              <a:rPr dirty="0" sz="3200" spc="11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dan</a:t>
            </a:r>
            <a:r>
              <a:rPr dirty="0" sz="3200" spc="1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pembuluh</a:t>
            </a:r>
            <a:r>
              <a:rPr dirty="0" sz="3200" spc="1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darah</a:t>
            </a:r>
            <a:r>
              <a:rPr dirty="0" sz="3200" spc="1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dengan</a:t>
            </a:r>
            <a:r>
              <a:rPr dirty="0" sz="3200" spc="1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cara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 menurunkan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kadar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kolesterol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dan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trigliserida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darah.</a:t>
            </a:r>
            <a:endParaRPr dirty="0" sz="3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7" name="object 3"/>
          <p:cNvSpPr txBox="1">
            <a:spLocks noGrp="1"/>
          </p:cNvSpPr>
          <p:nvPr>
            <p:ph type="title"/>
          </p:nvPr>
        </p:nvSpPr>
        <p:spPr>
          <a:xfrm>
            <a:off x="878838" y="304800"/>
            <a:ext cx="5639604" cy="495300"/>
          </a:xfrm>
          <a:prstGeom prst="rect"/>
        </p:spPr>
        <p:txBody>
          <a:bodyPr bIns="0" lIns="0" rIns="0" rtlCol="0" tIns="12700" vert="horz" wrap="square">
            <a:spAutoFit/>
          </a:bodyPr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0" dirty="0" sz="3200" lang="en-US" spc="-5">
                <a:solidFill>
                  <a:srgbClr val="FFFFFF"/>
                </a:solidFill>
              </a:rPr>
              <a:t>A</a:t>
            </a:r>
            <a:r>
              <a:rPr b="0"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da</a:t>
            </a:r>
            <a:r>
              <a:rPr b="0" dirty="0" sz="3200" spc="-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0" dirty="0" sz="3200">
                <a:solidFill>
                  <a:srgbClr val="FFFFFF"/>
                </a:solidFill>
                <a:latin typeface="Times New Roman"/>
                <a:cs typeface="Times New Roman"/>
              </a:rPr>
              <a:t>dua</a:t>
            </a:r>
            <a:r>
              <a:rPr b="0" dirty="0" sz="32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0"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lemak</a:t>
            </a:r>
            <a:r>
              <a:rPr b="0" dirty="0" sz="3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0"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tak</a:t>
            </a:r>
            <a:r>
              <a:rPr b="0"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0"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jenuh:</a:t>
            </a:r>
            <a:endParaRPr dirty="0" sz="3200">
              <a:latin typeface="Times New Roman"/>
              <a:cs typeface="Times New Roman"/>
            </a:endParaRPr>
          </a:p>
        </p:txBody>
      </p:sp>
      <p:sp>
        <p:nvSpPr>
          <p:cNvPr id="1048608" name="object 4"/>
          <p:cNvSpPr txBox="1"/>
          <p:nvPr/>
        </p:nvSpPr>
        <p:spPr>
          <a:xfrm>
            <a:off x="544946" y="1402715"/>
            <a:ext cx="8763276" cy="4052571"/>
          </a:xfrm>
          <a:prstGeom prst="rect"/>
        </p:spPr>
        <p:txBody>
          <a:bodyPr bIns="0" lIns="0" rIns="0" rtlCol="0" tIns="102870" vert="horz" wrap="square">
            <a:spAutoFit/>
          </a:bodyPr>
          <a:p>
            <a:pPr indent="-207010" marL="219075">
              <a:lnSpc>
                <a:spcPct val="100000"/>
              </a:lnSpc>
              <a:spcBef>
                <a:spcPts val="810"/>
              </a:spcBef>
              <a:buChar char="-"/>
              <a:tabLst>
                <a:tab algn="l" pos="219710"/>
              </a:tabLst>
            </a:pPr>
            <a:r>
              <a:rPr dirty="0" sz="3200" lang="en-US" spc="-10" err="1">
                <a:solidFill>
                  <a:srgbClr val="FFFFFF"/>
                </a:solidFill>
                <a:latin typeface="Times New Roman"/>
                <a:cs typeface="Times New Roman"/>
              </a:rPr>
              <a:t>L</a:t>
            </a:r>
            <a:r>
              <a:rPr dirty="0" sz="3200" spc="-10" err="1">
                <a:solidFill>
                  <a:srgbClr val="FFFFFF"/>
                </a:solidFill>
                <a:latin typeface="Times New Roman"/>
                <a:cs typeface="Times New Roman"/>
              </a:rPr>
              <a:t>emak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 tak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jenuh tunggal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yg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berasal</a:t>
            </a:r>
            <a:r>
              <a:rPr dirty="0" sz="3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dr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 tumbuhan,</a:t>
            </a:r>
            <a:endParaRPr dirty="0" sz="3200">
              <a:latin typeface="Times New Roman"/>
              <a:cs typeface="Times New Roman"/>
            </a:endParaRPr>
          </a:p>
          <a:p>
            <a:pPr marR="220979">
              <a:lnSpc>
                <a:spcPct val="100299"/>
              </a:lnSpc>
              <a:spcBef>
                <a:spcPts val="700"/>
              </a:spcBef>
              <a:tabLst>
                <a:tab algn="l" pos="219710"/>
              </a:tabLst>
            </a:pPr>
            <a:r>
              <a:rPr dirty="0" sz="3200" lang="en-US" spc="-10">
                <a:solidFill>
                  <a:srgbClr val="FFFFFF"/>
                </a:solidFill>
                <a:latin typeface="Times New Roman"/>
                <a:cs typeface="Times New Roman"/>
              </a:rPr>
              <a:t>- </a:t>
            </a:r>
            <a:r>
              <a:rPr dirty="0" sz="3200" lang="en-US" spc="-10" err="1">
                <a:solidFill>
                  <a:srgbClr val="FFFFFF"/>
                </a:solidFill>
                <a:latin typeface="Times New Roman"/>
                <a:cs typeface="Times New Roman"/>
              </a:rPr>
              <a:t>L</a:t>
            </a:r>
            <a:r>
              <a:rPr dirty="0" sz="3200" spc="-10" err="1">
                <a:solidFill>
                  <a:srgbClr val="FFFFFF"/>
                </a:solidFill>
                <a:latin typeface="Times New Roman"/>
                <a:cs typeface="Times New Roman"/>
              </a:rPr>
              <a:t>emak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tak jenuh ganda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ini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tergolong baik berkat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adanya</a:t>
            </a:r>
            <a:r>
              <a:rPr dirty="0" sz="3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kandungan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asam</a:t>
            </a:r>
            <a:r>
              <a:rPr dirty="0" sz="3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lemak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 err="1">
                <a:solidFill>
                  <a:srgbClr val="FFFFFF"/>
                </a:solidFill>
                <a:latin typeface="Times New Roman"/>
                <a:cs typeface="Times New Roman"/>
              </a:rPr>
              <a:t>esensial</a:t>
            </a:r>
            <a:r>
              <a:rPr dirty="0" sz="3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 err="1">
                <a:solidFill>
                  <a:srgbClr val="FFFFFF"/>
                </a:solidFill>
                <a:latin typeface="Times New Roman"/>
                <a:cs typeface="Times New Roman"/>
              </a:rPr>
              <a:t>seperti</a:t>
            </a:r>
            <a:r>
              <a:rPr dirty="0" sz="3200" lang="en-US">
                <a:latin typeface="Times New Roman"/>
                <a:cs typeface="Times New Roman"/>
              </a:rPr>
              <a:t> </a:t>
            </a:r>
            <a:r>
              <a:rPr dirty="0" sz="3200" spc="-10" err="1">
                <a:solidFill>
                  <a:srgbClr val="FFFFFF"/>
                </a:solidFill>
                <a:latin typeface="Times New Roman"/>
                <a:cs typeface="Times New Roman"/>
              </a:rPr>
              <a:t>asam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 lemak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omega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3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dan omega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6 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yg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baik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untuk 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kesehatan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jantung, kulit,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saraf dan 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mampu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 meningkatkan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antibodi, 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lemak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ini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 terkandung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dalam </a:t>
            </a:r>
            <a:r>
              <a:rPr dirty="0" sz="3200" spc="-6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ikan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,</a:t>
            </a:r>
            <a:r>
              <a:rPr dirty="0" sz="3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terutama</a:t>
            </a:r>
            <a:r>
              <a:rPr dirty="0" sz="3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ikan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err="1">
                <a:solidFill>
                  <a:srgbClr val="FFFFFF"/>
                </a:solidFill>
                <a:latin typeface="Times New Roman"/>
                <a:cs typeface="Times New Roman"/>
              </a:rPr>
              <a:t>laut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endParaRPr dirty="0" sz="3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9" name="object 2"/>
          <p:cNvSpPr txBox="1">
            <a:spLocks noGrp="1"/>
          </p:cNvSpPr>
          <p:nvPr>
            <p:ph type="title"/>
          </p:nvPr>
        </p:nvSpPr>
        <p:spPr>
          <a:xfrm>
            <a:off x="1042669" y="497840"/>
            <a:ext cx="6595745" cy="695960"/>
          </a:xfrm>
          <a:prstGeom prst="rect"/>
        </p:spPr>
        <p:txBody>
          <a:bodyPr bIns="0" lIns="0" rIns="0" rtlCol="0" tIns="12700" vert="horz" wrap="square">
            <a:spAutoFit/>
          </a:bodyPr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400" spc="-5"/>
              <a:t>Kerusakan</a:t>
            </a:r>
            <a:r>
              <a:rPr dirty="0" sz="4400" spc="-25"/>
              <a:t> </a:t>
            </a:r>
            <a:r>
              <a:rPr dirty="0" sz="4400" spc="-5"/>
              <a:t>Minyak</a:t>
            </a:r>
            <a:r>
              <a:rPr dirty="0" sz="4400" spc="-25"/>
              <a:t> </a:t>
            </a:r>
            <a:r>
              <a:rPr dirty="0" sz="4400" spc="-20"/>
              <a:t>Goreng</a:t>
            </a:r>
            <a:endParaRPr sz="4400"/>
          </a:p>
        </p:txBody>
      </p:sp>
      <p:sp>
        <p:nvSpPr>
          <p:cNvPr id="1048610" name="object 3"/>
          <p:cNvSpPr txBox="1"/>
          <p:nvPr/>
        </p:nvSpPr>
        <p:spPr>
          <a:xfrm>
            <a:off x="535940" y="1633219"/>
            <a:ext cx="8035925" cy="5095875"/>
          </a:xfrm>
          <a:prstGeom prst="rect"/>
        </p:spPr>
        <p:txBody>
          <a:bodyPr bIns="0" lIns="0" rIns="0" rtlCol="0" tIns="93980" vert="horz" wrap="square">
            <a:spAutoFit/>
          </a:bodyPr>
          <a:p>
            <a:pPr algn="just" indent="-339090" marL="351790" marR="687070">
              <a:lnSpc>
                <a:spcPts val="2670"/>
              </a:lnSpc>
              <a:spcBef>
                <a:spcPts val="740"/>
              </a:spcBef>
            </a:pP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Ketika menggoreng, usahakan suhu </a:t>
            </a:r>
            <a:r>
              <a:rPr dirty="0" sz="2750" spc="5">
                <a:solidFill>
                  <a:srgbClr val="FFFFFF"/>
                </a:solidFill>
                <a:latin typeface="Times New Roman"/>
                <a:cs typeface="Times New Roman"/>
              </a:rPr>
              <a:t>tidak terlampau </a:t>
            </a:r>
            <a:r>
              <a:rPr dirty="0" sz="2750" spc="-67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panas, </a:t>
            </a:r>
            <a:r>
              <a:rPr dirty="0" sz="2750" spc="5">
                <a:solidFill>
                  <a:srgbClr val="FFFFFF"/>
                </a:solidFill>
                <a:latin typeface="Times New Roman"/>
                <a:cs typeface="Times New Roman"/>
              </a:rPr>
              <a:t>apalagi sampai </a:t>
            </a: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gosong dan </a:t>
            </a:r>
            <a:r>
              <a:rPr dirty="0" sz="2750" spc="5">
                <a:solidFill>
                  <a:srgbClr val="FFFFFF"/>
                </a:solidFill>
                <a:latin typeface="Times New Roman"/>
                <a:cs typeface="Times New Roman"/>
              </a:rPr>
              <a:t>berasap.</a:t>
            </a: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 Pada </a:t>
            </a:r>
            <a:r>
              <a:rPr dirty="0" sz="2750" spc="15">
                <a:solidFill>
                  <a:srgbClr val="FFFFFF"/>
                </a:solidFill>
                <a:latin typeface="Times New Roman"/>
                <a:cs typeface="Times New Roman"/>
              </a:rPr>
              <a:t> umumnya</a:t>
            </a:r>
            <a:r>
              <a:rPr dirty="0" sz="27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suhu penggoreng </a:t>
            </a:r>
            <a:r>
              <a:rPr dirty="0" sz="2750" spc="5">
                <a:solidFill>
                  <a:srgbClr val="FFFFFF"/>
                </a:solidFill>
                <a:latin typeface="Times New Roman"/>
                <a:cs typeface="Times New Roman"/>
              </a:rPr>
              <a:t>adalah</a:t>
            </a: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750" spc="15">
                <a:solidFill>
                  <a:srgbClr val="FFFFFF"/>
                </a:solidFill>
                <a:latin typeface="Times New Roman"/>
                <a:cs typeface="Times New Roman"/>
              </a:rPr>
              <a:t>177-221°C</a:t>
            </a:r>
            <a:endParaRPr sz="2750">
              <a:latin typeface="Times New Roman"/>
              <a:cs typeface="Times New Roman"/>
            </a:endParaRPr>
          </a:p>
          <a:p>
            <a:pPr indent="-339090" marL="351790" marR="5080">
              <a:lnSpc>
                <a:spcPct val="80800"/>
              </a:lnSpc>
              <a:spcBef>
                <a:spcPts val="2680"/>
              </a:spcBef>
              <a:tabLst>
                <a:tab algn="l" pos="6625590"/>
              </a:tabLst>
            </a:pP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Umumnya minyak</a:t>
            </a:r>
            <a:r>
              <a:rPr dirty="0" sz="27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goreng</a:t>
            </a:r>
            <a:r>
              <a:rPr dirty="0" sz="27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digunakan</a:t>
            </a:r>
            <a:r>
              <a:rPr dirty="0" sz="27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untuk</a:t>
            </a:r>
            <a:r>
              <a:rPr dirty="0" sz="27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menggoreng </a:t>
            </a:r>
            <a:r>
              <a:rPr dirty="0" sz="2750" spc="-67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dengan</a:t>
            </a:r>
            <a:r>
              <a:rPr dirty="0" sz="2750" spc="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suhu</a:t>
            </a:r>
            <a:r>
              <a:rPr dirty="0" sz="2750" spc="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minyak</a:t>
            </a:r>
            <a:r>
              <a:rPr dirty="0" sz="27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mencapai </a:t>
            </a:r>
            <a:r>
              <a:rPr dirty="0" sz="2750" spc="15">
                <a:solidFill>
                  <a:srgbClr val="FFFFFF"/>
                </a:solidFill>
                <a:latin typeface="Times New Roman"/>
                <a:cs typeface="Times New Roman"/>
              </a:rPr>
              <a:t>200-300°C.	</a:t>
            </a: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Pada </a:t>
            </a:r>
            <a:r>
              <a:rPr dirty="0" sz="27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suhu </a:t>
            </a:r>
            <a:r>
              <a:rPr dirty="0" sz="2750" spc="5">
                <a:solidFill>
                  <a:srgbClr val="FFFFFF"/>
                </a:solidFill>
                <a:latin typeface="Times New Roman"/>
                <a:cs typeface="Times New Roman"/>
              </a:rPr>
              <a:t>ini, ikatan</a:t>
            </a: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 rangkap</a:t>
            </a:r>
            <a:r>
              <a:rPr dirty="0" sz="27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pada</a:t>
            </a:r>
            <a:r>
              <a:rPr dirty="0" sz="275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asam</a:t>
            </a:r>
            <a:r>
              <a:rPr dirty="0" sz="275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750" spc="5">
                <a:solidFill>
                  <a:srgbClr val="FFFFFF"/>
                </a:solidFill>
                <a:latin typeface="Times New Roman"/>
                <a:cs typeface="Times New Roman"/>
              </a:rPr>
              <a:t>lemak</a:t>
            </a:r>
            <a:r>
              <a:rPr dirty="0" sz="27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750" spc="5">
                <a:solidFill>
                  <a:srgbClr val="FFFFFF"/>
                </a:solidFill>
                <a:latin typeface="Times New Roman"/>
                <a:cs typeface="Times New Roman"/>
              </a:rPr>
              <a:t>tidak</a:t>
            </a:r>
            <a:r>
              <a:rPr dirty="0" sz="27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jenuh </a:t>
            </a:r>
            <a:r>
              <a:rPr dirty="0" sz="27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750" spc="5">
                <a:solidFill>
                  <a:srgbClr val="FFFFFF"/>
                </a:solidFill>
                <a:latin typeface="Times New Roman"/>
                <a:cs typeface="Times New Roman"/>
              </a:rPr>
              <a:t>rusak, </a:t>
            </a: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sehingga</a:t>
            </a:r>
            <a:r>
              <a:rPr dirty="0" sz="27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tinggal</a:t>
            </a:r>
            <a:r>
              <a:rPr dirty="0" sz="275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asam</a:t>
            </a:r>
            <a:r>
              <a:rPr dirty="0" sz="275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750" spc="5">
                <a:solidFill>
                  <a:srgbClr val="FFFFFF"/>
                </a:solidFill>
                <a:latin typeface="Times New Roman"/>
                <a:cs typeface="Times New Roman"/>
              </a:rPr>
              <a:t>lemak</a:t>
            </a:r>
            <a:r>
              <a:rPr dirty="0" sz="27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750" spc="15">
                <a:solidFill>
                  <a:srgbClr val="FFFFFF"/>
                </a:solidFill>
                <a:latin typeface="Times New Roman"/>
                <a:cs typeface="Times New Roman"/>
              </a:rPr>
              <a:t>jenuh</a:t>
            </a:r>
            <a:r>
              <a:rPr dirty="0" sz="27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750" spc="5">
                <a:solidFill>
                  <a:srgbClr val="FFFFFF"/>
                </a:solidFill>
                <a:latin typeface="Times New Roman"/>
                <a:cs typeface="Times New Roman"/>
              </a:rPr>
              <a:t>saja.</a:t>
            </a:r>
            <a:endParaRPr sz="2750">
              <a:latin typeface="Times New Roman"/>
              <a:cs typeface="Times New Roman"/>
            </a:endParaRPr>
          </a:p>
          <a:p>
            <a:pPr marL="351790" marR="85725">
              <a:lnSpc>
                <a:spcPct val="80800"/>
              </a:lnSpc>
              <a:spcBef>
                <a:spcPts val="5"/>
              </a:spcBef>
              <a:tabLst>
                <a:tab algn="l" pos="3925570"/>
              </a:tabLst>
            </a:pP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Resiko terhadap meningkatnya </a:t>
            </a:r>
            <a:r>
              <a:rPr dirty="0" sz="2750" spc="5">
                <a:solidFill>
                  <a:srgbClr val="FFFFFF"/>
                </a:solidFill>
                <a:latin typeface="Times New Roman"/>
                <a:cs typeface="Times New Roman"/>
              </a:rPr>
              <a:t>kolesterol </a:t>
            </a: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darah </a:t>
            </a:r>
            <a:r>
              <a:rPr dirty="0" sz="2750" spc="5">
                <a:solidFill>
                  <a:srgbClr val="FFFFFF"/>
                </a:solidFill>
                <a:latin typeface="Times New Roman"/>
                <a:cs typeface="Times New Roman"/>
              </a:rPr>
              <a:t>tentu </a:t>
            </a:r>
            <a:r>
              <a:rPr dirty="0" sz="2750" spc="-67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menjadi</a:t>
            </a:r>
            <a:r>
              <a:rPr dirty="0" sz="27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750" spc="5">
                <a:solidFill>
                  <a:srgbClr val="FFFFFF"/>
                </a:solidFill>
                <a:latin typeface="Times New Roman"/>
                <a:cs typeface="Times New Roman"/>
              </a:rPr>
              <a:t>semakin</a:t>
            </a:r>
            <a:r>
              <a:rPr dirty="0" sz="2750" spc="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750" spc="5">
                <a:solidFill>
                  <a:srgbClr val="FFFFFF"/>
                </a:solidFill>
                <a:latin typeface="Times New Roman"/>
                <a:cs typeface="Times New Roman"/>
              </a:rPr>
              <a:t>tinggi.	Selain </a:t>
            </a:r>
            <a:r>
              <a:rPr dirty="0" sz="2750">
                <a:solidFill>
                  <a:srgbClr val="FFFFFF"/>
                </a:solidFill>
                <a:latin typeface="Times New Roman"/>
                <a:cs typeface="Times New Roman"/>
              </a:rPr>
              <a:t>itu </a:t>
            </a:r>
            <a:r>
              <a:rPr dirty="0" sz="2750" spc="5">
                <a:solidFill>
                  <a:srgbClr val="FFFFFF"/>
                </a:solidFill>
                <a:latin typeface="Times New Roman"/>
                <a:cs typeface="Times New Roman"/>
              </a:rPr>
              <a:t>vitamin </a:t>
            </a:r>
            <a:r>
              <a:rPr dirty="0" sz="2750" spc="15">
                <a:solidFill>
                  <a:srgbClr val="FFFFFF"/>
                </a:solidFill>
                <a:latin typeface="Times New Roman"/>
                <a:cs typeface="Times New Roman"/>
              </a:rPr>
              <a:t>yang </a:t>
            </a:r>
            <a:r>
              <a:rPr dirty="0" sz="2750" spc="5">
                <a:solidFill>
                  <a:srgbClr val="FFFFFF"/>
                </a:solidFill>
                <a:latin typeface="Times New Roman"/>
                <a:cs typeface="Times New Roman"/>
              </a:rPr>
              <a:t>larut </a:t>
            </a:r>
            <a:r>
              <a:rPr dirty="0" sz="2750" spc="-67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di dalamnya </a:t>
            </a:r>
            <a:r>
              <a:rPr dirty="0" sz="2750" spc="5">
                <a:solidFill>
                  <a:srgbClr val="FFFFFF"/>
                </a:solidFill>
                <a:latin typeface="Times New Roman"/>
                <a:cs typeface="Times New Roman"/>
              </a:rPr>
              <a:t>seperti vitamin </a:t>
            </a:r>
            <a:r>
              <a:rPr dirty="0" sz="2750" spc="-5">
                <a:solidFill>
                  <a:srgbClr val="FFFFFF"/>
                </a:solidFill>
                <a:latin typeface="Times New Roman"/>
                <a:cs typeface="Times New Roman"/>
              </a:rPr>
              <a:t>A,D,E, </a:t>
            </a: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dan </a:t>
            </a:r>
            <a:r>
              <a:rPr dirty="0" sz="2750" spc="20">
                <a:solidFill>
                  <a:srgbClr val="FFFFFF"/>
                </a:solidFill>
                <a:latin typeface="Times New Roman"/>
                <a:cs typeface="Times New Roman"/>
              </a:rPr>
              <a:t>K </a:t>
            </a: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ikut </a:t>
            </a:r>
            <a:r>
              <a:rPr dirty="0" sz="2750" spc="5">
                <a:solidFill>
                  <a:srgbClr val="FFFFFF"/>
                </a:solidFill>
                <a:latin typeface="Times New Roman"/>
                <a:cs typeface="Times New Roman"/>
              </a:rPr>
              <a:t>rusak. </a:t>
            </a: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750" spc="-55">
                <a:solidFill>
                  <a:srgbClr val="FFFFFF"/>
                </a:solidFill>
                <a:latin typeface="Times New Roman"/>
                <a:cs typeface="Times New Roman"/>
              </a:rPr>
              <a:t>Yang</a:t>
            </a:r>
            <a:r>
              <a:rPr dirty="0" sz="27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750" spc="5">
                <a:solidFill>
                  <a:srgbClr val="FFFFFF"/>
                </a:solidFill>
                <a:latin typeface="Times New Roman"/>
                <a:cs typeface="Times New Roman"/>
              </a:rPr>
              <a:t>jelas,</a:t>
            </a: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 fungsi</a:t>
            </a:r>
            <a:r>
              <a:rPr dirty="0" sz="275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750" spc="5">
                <a:solidFill>
                  <a:srgbClr val="FFFFFF"/>
                </a:solidFill>
                <a:latin typeface="Times New Roman"/>
                <a:cs typeface="Times New Roman"/>
              </a:rPr>
              <a:t>nutrisi dari</a:t>
            </a:r>
            <a:r>
              <a:rPr dirty="0" sz="275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minyak goreng</a:t>
            </a:r>
            <a:r>
              <a:rPr dirty="0" sz="27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menjadi </a:t>
            </a:r>
            <a:r>
              <a:rPr dirty="0" sz="2750" spc="-67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jauh menurun, bahkan berpengaruh </a:t>
            </a:r>
            <a:r>
              <a:rPr dirty="0" sz="2750" spc="5">
                <a:solidFill>
                  <a:srgbClr val="FFFFFF"/>
                </a:solidFill>
                <a:latin typeface="Times New Roman"/>
                <a:cs typeface="Times New Roman"/>
              </a:rPr>
              <a:t>negatif terhadap </a:t>
            </a:r>
            <a:r>
              <a:rPr dirty="0" sz="2750" spc="10">
                <a:solidFill>
                  <a:srgbClr val="FFFFFF"/>
                </a:solidFill>
                <a:latin typeface="Times New Roman"/>
                <a:cs typeface="Times New Roman"/>
              </a:rPr>
              <a:t> tubuh.</a:t>
            </a:r>
            <a:endParaRPr sz="2750">
              <a:latin typeface="Times New Roman"/>
              <a:cs typeface="Times New Roman"/>
            </a:endParaRPr>
          </a:p>
        </p:txBody>
      </p:sp>
      <p:grpSp>
        <p:nvGrpSpPr>
          <p:cNvPr id="49" name="object 4"/>
          <p:cNvGrpSpPr/>
          <p:nvPr/>
        </p:nvGrpSpPr>
        <p:grpSpPr>
          <a:xfrm>
            <a:off x="7772400" y="457199"/>
            <a:ext cx="862330" cy="844550"/>
            <a:chOff x="7772400" y="457199"/>
            <a:chExt cx="862330" cy="844550"/>
          </a:xfrm>
        </p:grpSpPr>
        <p:sp>
          <p:nvSpPr>
            <p:cNvPr id="1048611" name="object 5"/>
            <p:cNvSpPr/>
            <p:nvPr/>
          </p:nvSpPr>
          <p:spPr>
            <a:xfrm>
              <a:off x="8030209" y="609599"/>
              <a:ext cx="349250" cy="542290"/>
            </a:xfrm>
            <a:custGeom>
              <a:avLst/>
              <a:ahLst/>
              <a:rect l="l" t="t" r="r" b="b"/>
              <a:pathLst>
                <a:path w="349250" h="542290">
                  <a:moveTo>
                    <a:pt x="199390" y="0"/>
                  </a:moveTo>
                  <a:lnTo>
                    <a:pt x="88900" y="30480"/>
                  </a:lnTo>
                  <a:lnTo>
                    <a:pt x="25400" y="91440"/>
                  </a:lnTo>
                  <a:lnTo>
                    <a:pt x="0" y="185420"/>
                  </a:lnTo>
                  <a:lnTo>
                    <a:pt x="2540" y="241300"/>
                  </a:lnTo>
                  <a:lnTo>
                    <a:pt x="116840" y="234950"/>
                  </a:lnTo>
                  <a:lnTo>
                    <a:pt x="119380" y="146050"/>
                  </a:lnTo>
                  <a:lnTo>
                    <a:pt x="153670" y="110490"/>
                  </a:lnTo>
                  <a:lnTo>
                    <a:pt x="215900" y="133350"/>
                  </a:lnTo>
                  <a:lnTo>
                    <a:pt x="210820" y="194310"/>
                  </a:lnTo>
                  <a:lnTo>
                    <a:pt x="135890" y="241300"/>
                  </a:lnTo>
                  <a:lnTo>
                    <a:pt x="121920" y="375920"/>
                  </a:lnTo>
                  <a:lnTo>
                    <a:pt x="135890" y="417830"/>
                  </a:lnTo>
                  <a:lnTo>
                    <a:pt x="110490" y="464820"/>
                  </a:lnTo>
                  <a:lnTo>
                    <a:pt x="116840" y="511810"/>
                  </a:lnTo>
                  <a:lnTo>
                    <a:pt x="168910" y="542290"/>
                  </a:lnTo>
                  <a:lnTo>
                    <a:pt x="238760" y="520700"/>
                  </a:lnTo>
                  <a:lnTo>
                    <a:pt x="260350" y="464820"/>
                  </a:lnTo>
                  <a:lnTo>
                    <a:pt x="232410" y="411480"/>
                  </a:lnTo>
                  <a:lnTo>
                    <a:pt x="262890" y="381000"/>
                  </a:lnTo>
                  <a:lnTo>
                    <a:pt x="262890" y="307340"/>
                  </a:lnTo>
                  <a:lnTo>
                    <a:pt x="340360" y="243840"/>
                  </a:lnTo>
                  <a:lnTo>
                    <a:pt x="349250" y="149860"/>
                  </a:lnTo>
                  <a:lnTo>
                    <a:pt x="298450" y="46990"/>
                  </a:lnTo>
                  <a:lnTo>
                    <a:pt x="19939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bIns="0" lIns="0" rIns="0" rtlCol="0" tIns="0" wrap="square"/>
            <a:p/>
          </p:txBody>
        </p:sp>
        <p:sp>
          <p:nvSpPr>
            <p:cNvPr id="1048612" name="object 6"/>
            <p:cNvSpPr/>
            <p:nvPr/>
          </p:nvSpPr>
          <p:spPr>
            <a:xfrm>
              <a:off x="8050529" y="631189"/>
              <a:ext cx="309880" cy="378460"/>
            </a:xfrm>
            <a:custGeom>
              <a:avLst/>
              <a:ahLst/>
              <a:rect l="l" t="t" r="r" b="b"/>
              <a:pathLst>
                <a:path w="309879" h="378459">
                  <a:moveTo>
                    <a:pt x="209550" y="0"/>
                  </a:moveTo>
                  <a:lnTo>
                    <a:pt x="115570" y="7620"/>
                  </a:lnTo>
                  <a:lnTo>
                    <a:pt x="40640" y="53340"/>
                  </a:lnTo>
                  <a:lnTo>
                    <a:pt x="7620" y="111760"/>
                  </a:lnTo>
                  <a:lnTo>
                    <a:pt x="0" y="191770"/>
                  </a:lnTo>
                  <a:lnTo>
                    <a:pt x="44450" y="182880"/>
                  </a:lnTo>
                  <a:lnTo>
                    <a:pt x="69850" y="191770"/>
                  </a:lnTo>
                  <a:lnTo>
                    <a:pt x="68580" y="139700"/>
                  </a:lnTo>
                  <a:lnTo>
                    <a:pt x="87630" y="81280"/>
                  </a:lnTo>
                  <a:lnTo>
                    <a:pt x="162560" y="58420"/>
                  </a:lnTo>
                  <a:lnTo>
                    <a:pt x="198120" y="83820"/>
                  </a:lnTo>
                  <a:lnTo>
                    <a:pt x="237490" y="121920"/>
                  </a:lnTo>
                  <a:lnTo>
                    <a:pt x="226060" y="189230"/>
                  </a:lnTo>
                  <a:lnTo>
                    <a:pt x="154940" y="219710"/>
                  </a:lnTo>
                  <a:lnTo>
                    <a:pt x="135890" y="266700"/>
                  </a:lnTo>
                  <a:lnTo>
                    <a:pt x="140970" y="313690"/>
                  </a:lnTo>
                  <a:lnTo>
                    <a:pt x="132080" y="378460"/>
                  </a:lnTo>
                  <a:lnTo>
                    <a:pt x="203200" y="378460"/>
                  </a:lnTo>
                  <a:lnTo>
                    <a:pt x="212090" y="330200"/>
                  </a:lnTo>
                  <a:lnTo>
                    <a:pt x="207010" y="274320"/>
                  </a:lnTo>
                  <a:lnTo>
                    <a:pt x="250190" y="245110"/>
                  </a:lnTo>
                  <a:lnTo>
                    <a:pt x="283210" y="228600"/>
                  </a:lnTo>
                  <a:lnTo>
                    <a:pt x="309880" y="156210"/>
                  </a:lnTo>
                  <a:lnTo>
                    <a:pt x="285750" y="78740"/>
                  </a:lnTo>
                  <a:lnTo>
                    <a:pt x="209550" y="0"/>
                  </a:lnTo>
                  <a:close/>
                </a:path>
              </a:pathLst>
            </a:custGeom>
            <a:solidFill>
              <a:srgbClr val="00B1FF"/>
            </a:solidFill>
          </p:spPr>
          <p:txBody>
            <a:bodyPr bIns="0" lIns="0" rIns="0" rtlCol="0" tIns="0" wrap="square"/>
            <a:p/>
          </p:txBody>
        </p:sp>
        <p:pic>
          <p:nvPicPr>
            <p:cNvPr id="2097174" name="object 7"/>
            <p:cNvPicPr>
              <a:picLocks/>
            </p:cNvPicPr>
            <p:nvPr/>
          </p:nvPicPr>
          <p:blipFill>
            <a:blip xmlns:r="http://schemas.openxmlformats.org/officeDocument/2006/relationships" r:embed="rId1" cstate="print"/>
            <a:stretch>
              <a:fillRect/>
            </a:stretch>
          </p:blipFill>
          <p:spPr>
            <a:xfrm>
              <a:off x="8163559" y="1038859"/>
              <a:ext cx="99060" cy="86360"/>
            </a:xfrm>
            <a:prstGeom prst="rect"/>
          </p:spPr>
        </p:pic>
        <p:sp>
          <p:nvSpPr>
            <p:cNvPr id="1048613" name="object 8"/>
            <p:cNvSpPr/>
            <p:nvPr/>
          </p:nvSpPr>
          <p:spPr>
            <a:xfrm>
              <a:off x="7772400" y="457199"/>
              <a:ext cx="862330" cy="844550"/>
            </a:xfrm>
            <a:custGeom>
              <a:avLst/>
              <a:ahLst/>
              <a:rect l="l" t="t" r="r" b="b"/>
              <a:pathLst>
                <a:path w="862329" h="844550">
                  <a:moveTo>
                    <a:pt x="537210" y="0"/>
                  </a:moveTo>
                  <a:lnTo>
                    <a:pt x="365760" y="2540"/>
                  </a:lnTo>
                  <a:lnTo>
                    <a:pt x="236220" y="44450"/>
                  </a:lnTo>
                  <a:lnTo>
                    <a:pt x="102870" y="130810"/>
                  </a:lnTo>
                  <a:lnTo>
                    <a:pt x="40640" y="255270"/>
                  </a:lnTo>
                  <a:lnTo>
                    <a:pt x="13970" y="382270"/>
                  </a:lnTo>
                  <a:lnTo>
                    <a:pt x="0" y="510540"/>
                  </a:lnTo>
                  <a:lnTo>
                    <a:pt x="60960" y="603250"/>
                  </a:lnTo>
                  <a:lnTo>
                    <a:pt x="135890" y="727710"/>
                  </a:lnTo>
                  <a:lnTo>
                    <a:pt x="311150" y="826770"/>
                  </a:lnTo>
                  <a:lnTo>
                    <a:pt x="478790" y="844550"/>
                  </a:lnTo>
                  <a:lnTo>
                    <a:pt x="595630" y="810260"/>
                  </a:lnTo>
                  <a:lnTo>
                    <a:pt x="668020" y="769620"/>
                  </a:lnTo>
                  <a:lnTo>
                    <a:pt x="744220" y="741680"/>
                  </a:lnTo>
                  <a:lnTo>
                    <a:pt x="748006" y="732790"/>
                  </a:lnTo>
                  <a:lnTo>
                    <a:pt x="405130" y="732790"/>
                  </a:lnTo>
                  <a:lnTo>
                    <a:pt x="271780" y="706120"/>
                  </a:lnTo>
                  <a:lnTo>
                    <a:pt x="166370" y="589280"/>
                  </a:lnTo>
                  <a:lnTo>
                    <a:pt x="119380" y="511810"/>
                  </a:lnTo>
                  <a:lnTo>
                    <a:pt x="116840" y="389890"/>
                  </a:lnTo>
                  <a:lnTo>
                    <a:pt x="142240" y="288290"/>
                  </a:lnTo>
                  <a:lnTo>
                    <a:pt x="210820" y="201930"/>
                  </a:lnTo>
                  <a:lnTo>
                    <a:pt x="248920" y="147320"/>
                  </a:lnTo>
                  <a:lnTo>
                    <a:pt x="341630" y="124460"/>
                  </a:lnTo>
                  <a:lnTo>
                    <a:pt x="439420" y="88900"/>
                  </a:lnTo>
                  <a:lnTo>
                    <a:pt x="598515" y="88900"/>
                  </a:lnTo>
                  <a:lnTo>
                    <a:pt x="628650" y="13970"/>
                  </a:lnTo>
                  <a:lnTo>
                    <a:pt x="537210" y="0"/>
                  </a:lnTo>
                  <a:close/>
                </a:path>
                <a:path w="862329" h="844550">
                  <a:moveTo>
                    <a:pt x="628650" y="13970"/>
                  </a:moveTo>
                  <a:lnTo>
                    <a:pt x="581660" y="130810"/>
                  </a:lnTo>
                  <a:lnTo>
                    <a:pt x="694690" y="213360"/>
                  </a:lnTo>
                  <a:lnTo>
                    <a:pt x="737870" y="283210"/>
                  </a:lnTo>
                  <a:lnTo>
                    <a:pt x="764540" y="378460"/>
                  </a:lnTo>
                  <a:lnTo>
                    <a:pt x="734060" y="533400"/>
                  </a:lnTo>
                  <a:lnTo>
                    <a:pt x="668020" y="647700"/>
                  </a:lnTo>
                  <a:lnTo>
                    <a:pt x="600710" y="683260"/>
                  </a:lnTo>
                  <a:lnTo>
                    <a:pt x="525780" y="718820"/>
                  </a:lnTo>
                  <a:lnTo>
                    <a:pt x="405130" y="732790"/>
                  </a:lnTo>
                  <a:lnTo>
                    <a:pt x="748006" y="732790"/>
                  </a:lnTo>
                  <a:lnTo>
                    <a:pt x="773430" y="673100"/>
                  </a:lnTo>
                  <a:lnTo>
                    <a:pt x="839470" y="563880"/>
                  </a:lnTo>
                  <a:lnTo>
                    <a:pt x="862330" y="435610"/>
                  </a:lnTo>
                  <a:lnTo>
                    <a:pt x="843280" y="288290"/>
                  </a:lnTo>
                  <a:lnTo>
                    <a:pt x="789940" y="142240"/>
                  </a:lnTo>
                  <a:lnTo>
                    <a:pt x="717550" y="86360"/>
                  </a:lnTo>
                  <a:lnTo>
                    <a:pt x="628650" y="13970"/>
                  </a:lnTo>
                  <a:close/>
                </a:path>
                <a:path w="862329" h="844550">
                  <a:moveTo>
                    <a:pt x="598515" y="88900"/>
                  </a:moveTo>
                  <a:lnTo>
                    <a:pt x="439420" y="88900"/>
                  </a:lnTo>
                  <a:lnTo>
                    <a:pt x="581660" y="130810"/>
                  </a:lnTo>
                  <a:lnTo>
                    <a:pt x="598515" y="889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bIns="0" lIns="0" rIns="0" rtlCol="0" tIns="0" wrap="square"/>
            <a:p/>
          </p:txBody>
        </p:sp>
        <p:sp>
          <p:nvSpPr>
            <p:cNvPr id="1048614" name="object 9"/>
            <p:cNvSpPr/>
            <p:nvPr/>
          </p:nvSpPr>
          <p:spPr>
            <a:xfrm>
              <a:off x="7797800" y="471169"/>
              <a:ext cx="815340" cy="810260"/>
            </a:xfrm>
            <a:custGeom>
              <a:avLst/>
              <a:ahLst/>
              <a:rect l="l" t="t" r="r" b="b"/>
              <a:pathLst>
                <a:path w="815340" h="810260">
                  <a:moveTo>
                    <a:pt x="430530" y="0"/>
                  </a:moveTo>
                  <a:lnTo>
                    <a:pt x="264160" y="26670"/>
                  </a:lnTo>
                  <a:lnTo>
                    <a:pt x="156210" y="88900"/>
                  </a:lnTo>
                  <a:lnTo>
                    <a:pt x="60960" y="173990"/>
                  </a:lnTo>
                  <a:lnTo>
                    <a:pt x="35560" y="297180"/>
                  </a:lnTo>
                  <a:lnTo>
                    <a:pt x="0" y="431800"/>
                  </a:lnTo>
                  <a:lnTo>
                    <a:pt x="93980" y="647700"/>
                  </a:lnTo>
                  <a:lnTo>
                    <a:pt x="246380" y="775970"/>
                  </a:lnTo>
                  <a:lnTo>
                    <a:pt x="387350" y="810260"/>
                  </a:lnTo>
                  <a:lnTo>
                    <a:pt x="516890" y="786130"/>
                  </a:lnTo>
                  <a:lnTo>
                    <a:pt x="579530" y="753110"/>
                  </a:lnTo>
                  <a:lnTo>
                    <a:pt x="420370" y="753110"/>
                  </a:lnTo>
                  <a:lnTo>
                    <a:pt x="323850" y="730250"/>
                  </a:lnTo>
                  <a:lnTo>
                    <a:pt x="220980" y="697230"/>
                  </a:lnTo>
                  <a:lnTo>
                    <a:pt x="176530" y="638810"/>
                  </a:lnTo>
                  <a:lnTo>
                    <a:pt x="110490" y="584200"/>
                  </a:lnTo>
                  <a:lnTo>
                    <a:pt x="54610" y="429260"/>
                  </a:lnTo>
                  <a:lnTo>
                    <a:pt x="80010" y="330200"/>
                  </a:lnTo>
                  <a:lnTo>
                    <a:pt x="121920" y="208280"/>
                  </a:lnTo>
                  <a:lnTo>
                    <a:pt x="208280" y="113030"/>
                  </a:lnTo>
                  <a:lnTo>
                    <a:pt x="346710" y="58420"/>
                  </a:lnTo>
                  <a:lnTo>
                    <a:pt x="440690" y="58420"/>
                  </a:lnTo>
                  <a:lnTo>
                    <a:pt x="430530" y="0"/>
                  </a:lnTo>
                  <a:close/>
                </a:path>
                <a:path w="815340" h="810260">
                  <a:moveTo>
                    <a:pt x="430530" y="0"/>
                  </a:moveTo>
                  <a:lnTo>
                    <a:pt x="440690" y="58420"/>
                  </a:lnTo>
                  <a:lnTo>
                    <a:pt x="633730" y="119380"/>
                  </a:lnTo>
                  <a:lnTo>
                    <a:pt x="708660" y="213360"/>
                  </a:lnTo>
                  <a:lnTo>
                    <a:pt x="762000" y="299720"/>
                  </a:lnTo>
                  <a:lnTo>
                    <a:pt x="762000" y="426720"/>
                  </a:lnTo>
                  <a:lnTo>
                    <a:pt x="718820" y="577850"/>
                  </a:lnTo>
                  <a:lnTo>
                    <a:pt x="608330" y="689610"/>
                  </a:lnTo>
                  <a:lnTo>
                    <a:pt x="420370" y="753110"/>
                  </a:lnTo>
                  <a:lnTo>
                    <a:pt x="579530" y="753110"/>
                  </a:lnTo>
                  <a:lnTo>
                    <a:pt x="680720" y="699770"/>
                  </a:lnTo>
                  <a:lnTo>
                    <a:pt x="755650" y="603250"/>
                  </a:lnTo>
                  <a:lnTo>
                    <a:pt x="807720" y="492760"/>
                  </a:lnTo>
                  <a:lnTo>
                    <a:pt x="815340" y="368300"/>
                  </a:lnTo>
                  <a:lnTo>
                    <a:pt x="774700" y="196850"/>
                  </a:lnTo>
                  <a:lnTo>
                    <a:pt x="697230" y="118110"/>
                  </a:lnTo>
                  <a:lnTo>
                    <a:pt x="637540" y="46990"/>
                  </a:lnTo>
                  <a:lnTo>
                    <a:pt x="519430" y="13970"/>
                  </a:lnTo>
                  <a:lnTo>
                    <a:pt x="430530" y="0"/>
                  </a:lnTo>
                  <a:close/>
                </a:path>
              </a:pathLst>
            </a:custGeom>
            <a:solidFill>
              <a:srgbClr val="00B1FF"/>
            </a:solidFill>
          </p:spPr>
          <p:txBody>
            <a:bodyPr bIns="0" lIns="0" rIns="0" rtlCol="0" tIns="0" wrap="square"/>
            <a:p/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5" name="object 2"/>
          <p:cNvSpPr txBox="1"/>
          <p:nvPr/>
        </p:nvSpPr>
        <p:spPr>
          <a:xfrm>
            <a:off x="370840" y="173990"/>
            <a:ext cx="7978775" cy="4652645"/>
          </a:xfrm>
          <a:prstGeom prst="rect"/>
        </p:spPr>
        <p:txBody>
          <a:bodyPr bIns="0" lIns="0" rIns="0" rtlCol="0" tIns="12700" vert="horz" wrap="square">
            <a:spAutoFit/>
          </a:bodyPr>
          <a:p>
            <a:pPr indent="-991869" marL="1675130" marR="780415">
              <a:lnSpc>
                <a:spcPct val="100000"/>
              </a:lnSpc>
              <a:spcBef>
                <a:spcPts val="100"/>
              </a:spcBef>
            </a:pPr>
            <a:r>
              <a:rPr dirty="0" sz="3200" spc="-5">
                <a:solidFill>
                  <a:srgbClr val="FF9800"/>
                </a:solidFill>
                <a:latin typeface="Times New Roman"/>
                <a:cs typeface="Times New Roman"/>
              </a:rPr>
              <a:t>II.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BAGAIMANA</a:t>
            </a:r>
            <a:r>
              <a:rPr dirty="0" sz="3200" spc="-1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60">
                <a:solidFill>
                  <a:srgbClr val="FFFFFF"/>
                </a:solidFill>
                <a:latin typeface="Times New Roman"/>
                <a:cs typeface="Times New Roman"/>
              </a:rPr>
              <a:t>MINYAK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 GORENG </a:t>
            </a:r>
            <a:r>
              <a:rPr dirty="0" sz="3200" spc="-7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BI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S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dirty="0" sz="3200" spc="-19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BE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R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B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H</a:t>
            </a:r>
            <a:r>
              <a:rPr dirty="0" sz="3200" spc="-155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dirty="0" sz="3200" spc="-335">
                <a:solidFill>
                  <a:srgbClr val="FFFFFF"/>
                </a:solidFill>
                <a:latin typeface="Times New Roman"/>
                <a:cs typeface="Times New Roman"/>
              </a:rPr>
              <a:t>Y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dirty="0" sz="3200" spc="-36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B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AG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I</a:t>
            </a:r>
            <a:endParaRPr sz="3200">
              <a:latin typeface="Times New Roman"/>
              <a:cs typeface="Times New Roman"/>
            </a:endParaRPr>
          </a:p>
          <a:p>
            <a:pPr marL="2665730">
              <a:lnSpc>
                <a:spcPct val="100000"/>
              </a:lnSpc>
            </a:pPr>
            <a:r>
              <a:rPr dirty="0" sz="3200" spc="-65">
                <a:solidFill>
                  <a:srgbClr val="FFFFFF"/>
                </a:solidFill>
                <a:latin typeface="Times New Roman"/>
                <a:cs typeface="Times New Roman"/>
              </a:rPr>
              <a:t>KESEHATAN</a:t>
            </a:r>
            <a:r>
              <a:rPr dirty="0" sz="3200" spc="-65">
                <a:solidFill>
                  <a:srgbClr val="FF9800"/>
                </a:solidFill>
                <a:latin typeface="Times New Roman"/>
                <a:cs typeface="Times New Roman"/>
              </a:rPr>
              <a:t>?</a:t>
            </a:r>
            <a:endParaRPr sz="3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3500">
              <a:latin typeface="Times New Roman"/>
              <a:cs typeface="Times New Roman"/>
            </a:endParaRPr>
          </a:p>
          <a:p>
            <a:pPr indent="-342900" marL="368300" marR="17780">
              <a:lnSpc>
                <a:spcPct val="100499"/>
              </a:lnSpc>
              <a:spcBef>
                <a:spcPts val="2035"/>
              </a:spcBef>
              <a:buClr>
                <a:srgbClr val="FFFFCC"/>
              </a:buClr>
              <a:buSzPct val="59375"/>
              <a:buFont typeface="Lucida Sans Unicode"/>
              <a:buChar char="■"/>
              <a:tabLst>
                <a:tab algn="l" pos="367665"/>
                <a:tab algn="l" pos="368300"/>
              </a:tabLst>
            </a:pPr>
            <a:r>
              <a:rPr b="1" dirty="0" sz="3200">
                <a:solidFill>
                  <a:srgbClr val="FFFFFF"/>
                </a:solidFill>
                <a:latin typeface="Times New Roman"/>
                <a:cs typeface="Times New Roman"/>
              </a:rPr>
              <a:t>Berbagai alasan dikemukan masyarakat </a:t>
            </a:r>
            <a:r>
              <a:rPr b="1"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1" dirty="0" sz="3200">
                <a:solidFill>
                  <a:srgbClr val="FFFFFF"/>
                </a:solidFill>
                <a:latin typeface="Times New Roman"/>
                <a:cs typeface="Times New Roman"/>
              </a:rPr>
              <a:t>dari harga minyak yang </a:t>
            </a:r>
            <a:r>
              <a:rPr b="1"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mahal sampai </a:t>
            </a:r>
            <a:r>
              <a:rPr b="1"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ke </a:t>
            </a:r>
            <a:r>
              <a:rPr b="1" dirty="0" sz="32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1"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tingkat</a:t>
            </a:r>
            <a:r>
              <a:rPr b="1" dirty="0" sz="3200">
                <a:solidFill>
                  <a:srgbClr val="FFFFFF"/>
                </a:solidFill>
                <a:latin typeface="Times New Roman"/>
                <a:cs typeface="Times New Roman"/>
              </a:rPr>
              <a:t> pengetahuan</a:t>
            </a:r>
            <a:r>
              <a:rPr b="1"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1" dirty="0" sz="3200">
                <a:solidFill>
                  <a:srgbClr val="FFFFFF"/>
                </a:solidFill>
                <a:latin typeface="Times New Roman"/>
                <a:cs typeface="Times New Roman"/>
              </a:rPr>
              <a:t>masyarakat </a:t>
            </a:r>
            <a:r>
              <a:rPr b="1"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yang </a:t>
            </a:r>
            <a:r>
              <a:rPr b="1" dirty="0" sz="3200">
                <a:solidFill>
                  <a:srgbClr val="FFFFFF"/>
                </a:solidFill>
                <a:latin typeface="Times New Roman"/>
                <a:cs typeface="Times New Roman"/>
              </a:rPr>
              <a:t> kurang </a:t>
            </a:r>
            <a:r>
              <a:rPr b="1"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mengenai </a:t>
            </a:r>
            <a:r>
              <a:rPr b="1" dirty="0" sz="3200">
                <a:solidFill>
                  <a:srgbClr val="FFFFFF"/>
                </a:solidFill>
                <a:latin typeface="Times New Roman"/>
                <a:cs typeface="Times New Roman"/>
              </a:rPr>
              <a:t>bahaya pemakaian </a:t>
            </a:r>
            <a:r>
              <a:rPr b="1"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1" dirty="0" sz="3200">
                <a:solidFill>
                  <a:srgbClr val="FFFFFF"/>
                </a:solidFill>
                <a:latin typeface="Times New Roman"/>
                <a:cs typeface="Times New Roman"/>
              </a:rPr>
              <a:t>minyak</a:t>
            </a:r>
            <a:r>
              <a:rPr b="1" dirty="0" sz="3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1"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goreng</a:t>
            </a:r>
            <a:r>
              <a:rPr b="1" dirty="0" sz="3200">
                <a:solidFill>
                  <a:srgbClr val="FFFFFF"/>
                </a:solidFill>
                <a:latin typeface="Times New Roman"/>
                <a:cs typeface="Times New Roman"/>
              </a:rPr>
              <a:t> berulang (minyak</a:t>
            </a:r>
            <a:r>
              <a:rPr b="1"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1" dirty="0" sz="3200">
                <a:solidFill>
                  <a:srgbClr val="FFFFFF"/>
                </a:solidFill>
                <a:latin typeface="Times New Roman"/>
                <a:cs typeface="Times New Roman"/>
              </a:rPr>
              <a:t>jelantah).</a:t>
            </a:r>
            <a:endParaRPr sz="3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6" name="object 2"/>
          <p:cNvSpPr txBox="1"/>
          <p:nvPr/>
        </p:nvSpPr>
        <p:spPr>
          <a:xfrm>
            <a:off x="535940" y="695960"/>
            <a:ext cx="155575" cy="201930"/>
          </a:xfrm>
          <a:prstGeom prst="rect"/>
        </p:spPr>
        <p:txBody>
          <a:bodyPr bIns="0" lIns="0" rIns="0" rtlCol="0" tIns="11430" vert="horz" wrap="square">
            <a:spAutoFit/>
          </a:bodyPr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1350" spc="-55">
                <a:solidFill>
                  <a:srgbClr val="FFFFCC"/>
                </a:solidFill>
                <a:latin typeface="Lucida Sans Unicode"/>
                <a:cs typeface="Lucida Sans Unicode"/>
              </a:rPr>
              <a:t>■</a:t>
            </a:r>
            <a:endParaRPr sz="1350">
              <a:latin typeface="Lucida Sans Unicode"/>
              <a:cs typeface="Lucida Sans Unicode"/>
            </a:endParaRPr>
          </a:p>
        </p:txBody>
      </p:sp>
      <p:sp>
        <p:nvSpPr>
          <p:cNvPr id="1048617" name="object 3"/>
          <p:cNvSpPr txBox="1">
            <a:spLocks noGrp="1"/>
          </p:cNvSpPr>
          <p:nvPr>
            <p:ph type="title"/>
          </p:nvPr>
        </p:nvSpPr>
        <p:spPr>
          <a:xfrm>
            <a:off x="857250" y="642620"/>
            <a:ext cx="3853815" cy="1214755"/>
          </a:xfrm>
          <a:prstGeom prst="rect"/>
        </p:spPr>
        <p:txBody>
          <a:bodyPr bIns="0" lIns="0" rIns="0" rtlCol="0" tIns="46355" vert="horz" wrap="square">
            <a:spAutoFit/>
          </a:bodyPr>
          <a:p>
            <a:pPr marL="12700" marR="5080">
              <a:lnSpc>
                <a:spcPct val="90500"/>
              </a:lnSpc>
              <a:spcBef>
                <a:spcPts val="365"/>
              </a:spcBef>
            </a:pPr>
            <a:r>
              <a:rPr dirty="0" sz="2250" spc="5">
                <a:solidFill>
                  <a:srgbClr val="FFFFFF"/>
                </a:solidFill>
              </a:rPr>
              <a:t>Minyak </a:t>
            </a:r>
            <a:r>
              <a:rPr dirty="0" sz="2250" spc="-5">
                <a:solidFill>
                  <a:srgbClr val="FFFFFF"/>
                </a:solidFill>
              </a:rPr>
              <a:t>goreng </a:t>
            </a:r>
            <a:r>
              <a:rPr dirty="0" sz="2250" spc="5">
                <a:solidFill>
                  <a:srgbClr val="FFFFFF"/>
                </a:solidFill>
              </a:rPr>
              <a:t>merupakan </a:t>
            </a:r>
            <a:r>
              <a:rPr dirty="0" sz="2250" spc="10">
                <a:solidFill>
                  <a:srgbClr val="FFFFFF"/>
                </a:solidFill>
              </a:rPr>
              <a:t> minyak</a:t>
            </a:r>
            <a:r>
              <a:rPr dirty="0" sz="2250" spc="-25">
                <a:solidFill>
                  <a:srgbClr val="FFFFFF"/>
                </a:solidFill>
              </a:rPr>
              <a:t> </a:t>
            </a:r>
            <a:r>
              <a:rPr dirty="0" sz="2250" spc="5">
                <a:solidFill>
                  <a:srgbClr val="FFFFFF"/>
                </a:solidFill>
              </a:rPr>
              <a:t>tak</a:t>
            </a:r>
            <a:r>
              <a:rPr dirty="0" sz="2250" spc="-20">
                <a:solidFill>
                  <a:srgbClr val="FFFFFF"/>
                </a:solidFill>
              </a:rPr>
              <a:t> </a:t>
            </a:r>
            <a:r>
              <a:rPr dirty="0" sz="2250">
                <a:solidFill>
                  <a:srgbClr val="FFFFFF"/>
                </a:solidFill>
              </a:rPr>
              <a:t>jenuh</a:t>
            </a:r>
            <a:r>
              <a:rPr dirty="0" sz="2250" spc="-5">
                <a:solidFill>
                  <a:srgbClr val="FFFFFF"/>
                </a:solidFill>
              </a:rPr>
              <a:t> </a:t>
            </a:r>
            <a:r>
              <a:rPr dirty="0" sz="2250" spc="10">
                <a:solidFill>
                  <a:srgbClr val="FFFFFF"/>
                </a:solidFill>
              </a:rPr>
              <a:t>yang</a:t>
            </a:r>
            <a:r>
              <a:rPr dirty="0" sz="2250" spc="-10">
                <a:solidFill>
                  <a:srgbClr val="FFFFFF"/>
                </a:solidFill>
              </a:rPr>
              <a:t> </a:t>
            </a:r>
            <a:r>
              <a:rPr dirty="0" sz="2250" spc="5">
                <a:solidFill>
                  <a:srgbClr val="FFFFFF"/>
                </a:solidFill>
              </a:rPr>
              <a:t>apabila </a:t>
            </a:r>
            <a:r>
              <a:rPr dirty="0" sz="2250" spc="-545">
                <a:solidFill>
                  <a:srgbClr val="FFFFFF"/>
                </a:solidFill>
              </a:rPr>
              <a:t> </a:t>
            </a:r>
            <a:r>
              <a:rPr dirty="0" sz="2250" spc="5">
                <a:solidFill>
                  <a:srgbClr val="FFFFFF"/>
                </a:solidFill>
              </a:rPr>
              <a:t>dipakai secara berulang-ulang </a:t>
            </a:r>
            <a:r>
              <a:rPr dirty="0" sz="2250" spc="10">
                <a:solidFill>
                  <a:srgbClr val="FFFFFF"/>
                </a:solidFill>
              </a:rPr>
              <a:t> </a:t>
            </a:r>
            <a:r>
              <a:rPr dirty="0" sz="2250" spc="5">
                <a:solidFill>
                  <a:srgbClr val="FFFFFF"/>
                </a:solidFill>
              </a:rPr>
              <a:t>dapat</a:t>
            </a:r>
            <a:r>
              <a:rPr dirty="0" sz="2250" spc="-5">
                <a:solidFill>
                  <a:srgbClr val="FFFFFF"/>
                </a:solidFill>
              </a:rPr>
              <a:t> </a:t>
            </a:r>
            <a:r>
              <a:rPr dirty="0" sz="2250" spc="5">
                <a:solidFill>
                  <a:srgbClr val="FFFFFF"/>
                </a:solidFill>
              </a:rPr>
              <a:t>menjadi </a:t>
            </a:r>
            <a:r>
              <a:rPr dirty="0" sz="2250">
                <a:solidFill>
                  <a:srgbClr val="FFFFFF"/>
                </a:solidFill>
              </a:rPr>
              <a:t>jenuh</a:t>
            </a:r>
            <a:endParaRPr sz="2250"/>
          </a:p>
        </p:txBody>
      </p:sp>
      <p:sp>
        <p:nvSpPr>
          <p:cNvPr id="1048618" name="object 4"/>
          <p:cNvSpPr txBox="1"/>
          <p:nvPr/>
        </p:nvSpPr>
        <p:spPr>
          <a:xfrm>
            <a:off x="535940" y="2009140"/>
            <a:ext cx="155575" cy="201930"/>
          </a:xfrm>
          <a:prstGeom prst="rect"/>
        </p:spPr>
        <p:txBody>
          <a:bodyPr bIns="0" lIns="0" rIns="0" rtlCol="0" tIns="11430" vert="horz" wrap="square">
            <a:spAutoFit/>
          </a:bodyPr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1350" spc="-55">
                <a:solidFill>
                  <a:srgbClr val="FFFFCC"/>
                </a:solidFill>
                <a:latin typeface="Lucida Sans Unicode"/>
                <a:cs typeface="Lucida Sans Unicode"/>
              </a:rPr>
              <a:t>■</a:t>
            </a:r>
            <a:endParaRPr sz="1350">
              <a:latin typeface="Lucida Sans Unicode"/>
              <a:cs typeface="Lucida Sans Unicode"/>
            </a:endParaRPr>
          </a:p>
        </p:txBody>
      </p:sp>
      <p:sp>
        <p:nvSpPr>
          <p:cNvPr id="1048619" name="object 5"/>
          <p:cNvSpPr txBox="1"/>
          <p:nvPr/>
        </p:nvSpPr>
        <p:spPr>
          <a:xfrm>
            <a:off x="535940" y="3632200"/>
            <a:ext cx="155575" cy="201930"/>
          </a:xfrm>
          <a:prstGeom prst="rect"/>
        </p:spPr>
        <p:txBody>
          <a:bodyPr bIns="0" lIns="0" rIns="0" rtlCol="0" tIns="11430" vert="horz" wrap="square">
            <a:spAutoFit/>
          </a:bodyPr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1350" spc="-55">
                <a:solidFill>
                  <a:srgbClr val="FFFFCC"/>
                </a:solidFill>
                <a:latin typeface="Lucida Sans Unicode"/>
                <a:cs typeface="Lucida Sans Unicode"/>
              </a:rPr>
              <a:t>■</a:t>
            </a:r>
            <a:endParaRPr sz="1350">
              <a:latin typeface="Lucida Sans Unicode"/>
              <a:cs typeface="Lucida Sans Unicode"/>
            </a:endParaRPr>
          </a:p>
        </p:txBody>
      </p:sp>
      <p:sp>
        <p:nvSpPr>
          <p:cNvPr id="1048620" name="object 6"/>
          <p:cNvSpPr txBox="1"/>
          <p:nvPr/>
        </p:nvSpPr>
        <p:spPr>
          <a:xfrm>
            <a:off x="857250" y="1955800"/>
            <a:ext cx="4163695" cy="3656330"/>
          </a:xfrm>
          <a:prstGeom prst="rect"/>
        </p:spPr>
        <p:txBody>
          <a:bodyPr bIns="0" lIns="0" rIns="0" rtlCol="0" tIns="46355" vert="horz" wrap="square">
            <a:spAutoFit/>
          </a:bodyPr>
          <a:p>
            <a:pPr marL="12700" marR="231140">
              <a:lnSpc>
                <a:spcPct val="90500"/>
              </a:lnSpc>
              <a:spcBef>
                <a:spcPts val="365"/>
              </a:spcBef>
              <a:tabLst>
                <a:tab algn="l" pos="3316604"/>
              </a:tabLst>
            </a:pPr>
            <a:r>
              <a:rPr b="1" dirty="0" sz="2250" spc="5">
                <a:solidFill>
                  <a:srgbClr val="FFFFFF"/>
                </a:solidFill>
                <a:latin typeface="Times New Roman"/>
                <a:cs typeface="Times New Roman"/>
              </a:rPr>
              <a:t>Apabila </a:t>
            </a:r>
            <a:r>
              <a:rPr b="1" dirty="0" sz="2250" spc="10">
                <a:solidFill>
                  <a:srgbClr val="FFFFFF"/>
                </a:solidFill>
                <a:latin typeface="Times New Roman"/>
                <a:cs typeface="Times New Roman"/>
              </a:rPr>
              <a:t>lemak </a:t>
            </a:r>
            <a:r>
              <a:rPr b="1" dirty="0" sz="2250">
                <a:solidFill>
                  <a:srgbClr val="FFFFFF"/>
                </a:solidFill>
                <a:latin typeface="Times New Roman"/>
                <a:cs typeface="Times New Roman"/>
              </a:rPr>
              <a:t>jenuh terus </a:t>
            </a:r>
            <a:r>
              <a:rPr b="1" dirty="0" sz="2250" spc="5">
                <a:solidFill>
                  <a:srgbClr val="FFFFFF"/>
                </a:solidFill>
                <a:latin typeface="Times New Roman"/>
                <a:cs typeface="Times New Roman"/>
              </a:rPr>
              <a:t> menerus masuk kedalam tubuh </a:t>
            </a:r>
            <a:r>
              <a:rPr b="1" dirty="0" sz="2250" spc="-5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1" dirty="0" sz="2250" spc="10">
                <a:solidFill>
                  <a:srgbClr val="FFFFFF"/>
                </a:solidFill>
                <a:latin typeface="Times New Roman"/>
                <a:cs typeface="Times New Roman"/>
              </a:rPr>
              <a:t>manusia </a:t>
            </a:r>
            <a:r>
              <a:rPr b="1" dirty="0" sz="2250" spc="5">
                <a:solidFill>
                  <a:srgbClr val="FFFFFF"/>
                </a:solidFill>
                <a:latin typeface="Times New Roman"/>
                <a:cs typeface="Times New Roman"/>
              </a:rPr>
              <a:t>maka akan </a:t>
            </a:r>
            <a:r>
              <a:rPr b="1" dirty="0" sz="2250">
                <a:solidFill>
                  <a:srgbClr val="FFFFFF"/>
                </a:solidFill>
                <a:latin typeface="Times New Roman"/>
                <a:cs typeface="Times New Roman"/>
              </a:rPr>
              <a:t>terjadi </a:t>
            </a:r>
            <a:r>
              <a:rPr b="1" dirty="0" sz="225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1" dirty="0" sz="2250" spc="15">
                <a:solidFill>
                  <a:srgbClr val="FFFFFF"/>
                </a:solidFill>
                <a:latin typeface="Times New Roman"/>
                <a:cs typeface="Times New Roman"/>
              </a:rPr>
              <a:t>p</a:t>
            </a:r>
            <a:r>
              <a:rPr b="1" dirty="0" sz="2250" spc="-5">
                <a:solidFill>
                  <a:srgbClr val="FFFFFF"/>
                </a:solidFill>
                <a:latin typeface="Times New Roman"/>
                <a:cs typeface="Times New Roman"/>
              </a:rPr>
              <a:t>e</a:t>
            </a:r>
            <a:r>
              <a:rPr b="1" dirty="0" sz="2250" spc="5">
                <a:solidFill>
                  <a:srgbClr val="FFFFFF"/>
                </a:solidFill>
                <a:latin typeface="Times New Roman"/>
                <a:cs typeface="Times New Roman"/>
              </a:rPr>
              <a:t>ni</a:t>
            </a:r>
            <a:r>
              <a:rPr b="1" dirty="0" sz="2250" spc="25">
                <a:solidFill>
                  <a:srgbClr val="FFFFFF"/>
                </a:solidFill>
                <a:latin typeface="Times New Roman"/>
                <a:cs typeface="Times New Roman"/>
              </a:rPr>
              <a:t>m</a:t>
            </a:r>
            <a:r>
              <a:rPr b="1" dirty="0" sz="2250" spc="5">
                <a:solidFill>
                  <a:srgbClr val="FFFFFF"/>
                </a:solidFill>
                <a:latin typeface="Times New Roman"/>
                <a:cs typeface="Times New Roman"/>
              </a:rPr>
              <a:t>bun</a:t>
            </a:r>
            <a:r>
              <a:rPr b="1" dirty="0" sz="2250" spc="1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b="1" dirty="0" sz="2250" spc="5">
                <a:solidFill>
                  <a:srgbClr val="FFFFFF"/>
                </a:solidFill>
                <a:latin typeface="Times New Roman"/>
                <a:cs typeface="Times New Roman"/>
              </a:rPr>
              <a:t>n</a:t>
            </a:r>
            <a:r>
              <a:rPr dirty="0" sz="225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1" dirty="0" sz="2250" spc="5">
                <a:solidFill>
                  <a:srgbClr val="FFFFFF"/>
                </a:solidFill>
                <a:latin typeface="Times New Roman"/>
                <a:cs typeface="Times New Roman"/>
              </a:rPr>
              <a:t>l</a:t>
            </a:r>
            <a:r>
              <a:rPr b="1" dirty="0" sz="2250" spc="-5">
                <a:solidFill>
                  <a:srgbClr val="FFFFFF"/>
                </a:solidFill>
                <a:latin typeface="Times New Roman"/>
                <a:cs typeface="Times New Roman"/>
              </a:rPr>
              <a:t>e</a:t>
            </a:r>
            <a:r>
              <a:rPr b="1" dirty="0" sz="2250" spc="25">
                <a:solidFill>
                  <a:srgbClr val="FFFFFF"/>
                </a:solidFill>
                <a:latin typeface="Times New Roman"/>
                <a:cs typeface="Times New Roman"/>
              </a:rPr>
              <a:t>m</a:t>
            </a:r>
            <a:r>
              <a:rPr b="1" dirty="0" sz="2250" spc="1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b="1" dirty="0" sz="2250" spc="5">
                <a:solidFill>
                  <a:srgbClr val="FFFFFF"/>
                </a:solidFill>
                <a:latin typeface="Times New Roman"/>
                <a:cs typeface="Times New Roman"/>
              </a:rPr>
              <a:t>k</a:t>
            </a:r>
            <a:r>
              <a:rPr dirty="0" sz="225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1" dirty="0" sz="2250" spc="25">
                <a:solidFill>
                  <a:srgbClr val="FFFFFF"/>
                </a:solidFill>
                <a:latin typeface="Times New Roman"/>
                <a:cs typeface="Times New Roman"/>
              </a:rPr>
              <a:t>(</a:t>
            </a:r>
            <a:r>
              <a:rPr b="1" dirty="0" sz="2250" i="1" spc="5">
                <a:solidFill>
                  <a:srgbClr val="FFFFFF"/>
                </a:solidFill>
                <a:latin typeface="Times New Roman"/>
                <a:cs typeface="Times New Roman"/>
              </a:rPr>
              <a:t>pla</a:t>
            </a:r>
            <a:r>
              <a:rPr b="1" dirty="0" sz="2250" i="1" spc="20">
                <a:solidFill>
                  <a:srgbClr val="FFFFFF"/>
                </a:solidFill>
                <a:latin typeface="Times New Roman"/>
                <a:cs typeface="Times New Roman"/>
              </a:rPr>
              <a:t>k</a:t>
            </a:r>
            <a:r>
              <a:rPr b="1" dirty="0" sz="2250">
                <a:solidFill>
                  <a:srgbClr val="FFFFFF"/>
                </a:solidFill>
                <a:latin typeface="Times New Roman"/>
                <a:cs typeface="Times New Roman"/>
              </a:rPr>
              <a:t>)</a:t>
            </a:r>
            <a:r>
              <a:rPr dirty="0" sz="225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b="1" dirty="0" sz="2250" spc="5">
                <a:solidFill>
                  <a:srgbClr val="FFFFFF"/>
                </a:solidFill>
                <a:latin typeface="Times New Roman"/>
                <a:cs typeface="Times New Roman"/>
              </a:rPr>
              <a:t>p</a:t>
            </a:r>
            <a:r>
              <a:rPr b="1" dirty="0" sz="2250" spc="1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b="1" dirty="0" sz="2250">
                <a:solidFill>
                  <a:srgbClr val="FFFFFF"/>
                </a:solidFill>
                <a:latin typeface="Times New Roman"/>
                <a:cs typeface="Times New Roman"/>
              </a:rPr>
              <a:t>da </a:t>
            </a:r>
            <a:r>
              <a:rPr dirty="0" sz="22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1" dirty="0" sz="2250" spc="5">
                <a:solidFill>
                  <a:srgbClr val="FFFFFF"/>
                </a:solidFill>
                <a:latin typeface="Times New Roman"/>
                <a:cs typeface="Times New Roman"/>
              </a:rPr>
              <a:t>dinding</a:t>
            </a:r>
            <a:r>
              <a:rPr b="1" dirty="0" sz="225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1" dirty="0" sz="2250">
                <a:solidFill>
                  <a:srgbClr val="FFFFFF"/>
                </a:solidFill>
                <a:latin typeface="Times New Roman"/>
                <a:cs typeface="Times New Roman"/>
              </a:rPr>
              <a:t>arteri.</a:t>
            </a:r>
            <a:endParaRPr sz="2250">
              <a:latin typeface="Times New Roman"/>
              <a:cs typeface="Times New Roman"/>
            </a:endParaRPr>
          </a:p>
          <a:p>
            <a:pPr marL="12700" marR="5080">
              <a:lnSpc>
                <a:spcPct val="90500"/>
              </a:lnSpc>
              <a:spcBef>
                <a:spcPts val="555"/>
              </a:spcBef>
            </a:pPr>
            <a:r>
              <a:rPr b="1" dirty="0" sz="2250" spc="5">
                <a:solidFill>
                  <a:srgbClr val="FFFFFF"/>
                </a:solidFill>
                <a:latin typeface="Times New Roman"/>
                <a:cs typeface="Times New Roman"/>
              </a:rPr>
              <a:t>Pembuluh</a:t>
            </a:r>
            <a:r>
              <a:rPr b="1" dirty="0" sz="2250" spc="9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1" dirty="0" sz="2250" spc="5">
                <a:solidFill>
                  <a:srgbClr val="FFFFFF"/>
                </a:solidFill>
                <a:latin typeface="Times New Roman"/>
                <a:cs typeface="Times New Roman"/>
              </a:rPr>
              <a:t>darah</a:t>
            </a:r>
            <a:r>
              <a:rPr b="1" dirty="0" sz="2250" spc="1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1" dirty="0" sz="2250">
                <a:solidFill>
                  <a:srgbClr val="FFFFFF"/>
                </a:solidFill>
                <a:latin typeface="Times New Roman"/>
                <a:cs typeface="Times New Roman"/>
              </a:rPr>
              <a:t>arteri</a:t>
            </a:r>
            <a:r>
              <a:rPr b="1" dirty="0" sz="2250" spc="1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1" dirty="0" sz="2250">
                <a:solidFill>
                  <a:srgbClr val="FFFFFF"/>
                </a:solidFill>
                <a:latin typeface="Times New Roman"/>
                <a:cs typeface="Times New Roman"/>
              </a:rPr>
              <a:t>di </a:t>
            </a:r>
            <a:r>
              <a:rPr b="1" dirty="0" sz="2250" spc="5">
                <a:solidFill>
                  <a:srgbClr val="FFFFFF"/>
                </a:solidFill>
                <a:latin typeface="Times New Roman"/>
                <a:cs typeface="Times New Roman"/>
              </a:rPr>
              <a:t> jantung </a:t>
            </a:r>
            <a:r>
              <a:rPr b="1" dirty="0" sz="2250" spc="10">
                <a:solidFill>
                  <a:srgbClr val="FFFFFF"/>
                </a:solidFill>
                <a:latin typeface="Times New Roman"/>
                <a:cs typeface="Times New Roman"/>
              </a:rPr>
              <a:t>yang </a:t>
            </a:r>
            <a:r>
              <a:rPr b="1" dirty="0" sz="2250" spc="5">
                <a:solidFill>
                  <a:srgbClr val="FFFFFF"/>
                </a:solidFill>
                <a:latin typeface="Times New Roman"/>
                <a:cs typeface="Times New Roman"/>
              </a:rPr>
              <a:t>sudah tertimbun </a:t>
            </a:r>
            <a:r>
              <a:rPr b="1" dirty="0" sz="2250" spc="10">
                <a:solidFill>
                  <a:srgbClr val="FFFFFF"/>
                </a:solidFill>
                <a:latin typeface="Times New Roman"/>
                <a:cs typeface="Times New Roman"/>
              </a:rPr>
              <a:t> lemak </a:t>
            </a:r>
            <a:r>
              <a:rPr b="1" dirty="0" sz="2250" spc="5">
                <a:solidFill>
                  <a:srgbClr val="FFFFFF"/>
                </a:solidFill>
                <a:latin typeface="Times New Roman"/>
                <a:cs typeface="Times New Roman"/>
              </a:rPr>
              <a:t>semakin </a:t>
            </a:r>
            <a:r>
              <a:rPr b="1" dirty="0" sz="2250" spc="10">
                <a:solidFill>
                  <a:srgbClr val="FFFFFF"/>
                </a:solidFill>
                <a:latin typeface="Times New Roman"/>
                <a:cs typeface="Times New Roman"/>
              </a:rPr>
              <a:t>lama </a:t>
            </a:r>
            <a:r>
              <a:rPr b="1" dirty="0" sz="2250" spc="5">
                <a:solidFill>
                  <a:srgbClr val="FFFFFF"/>
                </a:solidFill>
                <a:latin typeface="Times New Roman"/>
                <a:cs typeface="Times New Roman"/>
              </a:rPr>
              <a:t>akan </a:t>
            </a:r>
            <a:r>
              <a:rPr b="1" dirty="0" sz="2250" spc="10">
                <a:solidFill>
                  <a:srgbClr val="FFFFFF"/>
                </a:solidFill>
                <a:latin typeface="Times New Roman"/>
                <a:cs typeface="Times New Roman"/>
              </a:rPr>
              <a:t> menyempit </a:t>
            </a:r>
            <a:r>
              <a:rPr b="1" dirty="0" sz="2250" spc="5">
                <a:solidFill>
                  <a:srgbClr val="FFFFFF"/>
                </a:solidFill>
                <a:latin typeface="Times New Roman"/>
                <a:cs typeface="Times New Roman"/>
              </a:rPr>
              <a:t>sehingga </a:t>
            </a:r>
            <a:r>
              <a:rPr b="1" dirty="0" sz="2250">
                <a:solidFill>
                  <a:srgbClr val="FFFFFF"/>
                </a:solidFill>
                <a:latin typeface="Times New Roman"/>
                <a:cs typeface="Times New Roman"/>
              </a:rPr>
              <a:t>jantung </a:t>
            </a:r>
            <a:r>
              <a:rPr b="1" dirty="0" sz="2250" spc="5">
                <a:solidFill>
                  <a:srgbClr val="FFFFFF"/>
                </a:solidFill>
                <a:latin typeface="Times New Roman"/>
                <a:cs typeface="Times New Roman"/>
              </a:rPr>
              <a:t> akan </a:t>
            </a:r>
            <a:r>
              <a:rPr b="1" dirty="0" sz="2250">
                <a:solidFill>
                  <a:srgbClr val="FFFFFF"/>
                </a:solidFill>
                <a:latin typeface="Times New Roman"/>
                <a:cs typeface="Times New Roman"/>
              </a:rPr>
              <a:t>bekerja </a:t>
            </a:r>
            <a:r>
              <a:rPr b="1" dirty="0" sz="2250" spc="5">
                <a:solidFill>
                  <a:srgbClr val="FFFFFF"/>
                </a:solidFill>
                <a:latin typeface="Times New Roman"/>
                <a:cs typeface="Times New Roman"/>
              </a:rPr>
              <a:t>dengan </a:t>
            </a:r>
            <a:r>
              <a:rPr b="1" dirty="0" sz="2250">
                <a:solidFill>
                  <a:srgbClr val="FFFFFF"/>
                </a:solidFill>
                <a:latin typeface="Times New Roman"/>
                <a:cs typeface="Times New Roman"/>
              </a:rPr>
              <a:t>keras untuk </a:t>
            </a:r>
            <a:r>
              <a:rPr b="1" dirty="0" sz="2250" spc="-5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1" dirty="0" sz="2250" spc="15">
                <a:solidFill>
                  <a:srgbClr val="FFFFFF"/>
                </a:solidFill>
                <a:latin typeface="Times New Roman"/>
                <a:cs typeface="Times New Roman"/>
              </a:rPr>
              <a:t>memompa</a:t>
            </a:r>
            <a:r>
              <a:rPr b="1" dirty="0" sz="225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1" dirty="0" sz="2250" spc="5">
                <a:solidFill>
                  <a:srgbClr val="FFFFFF"/>
                </a:solidFill>
                <a:latin typeface="Times New Roman"/>
                <a:cs typeface="Times New Roman"/>
              </a:rPr>
              <a:t>dan</a:t>
            </a:r>
            <a:r>
              <a:rPr b="1" dirty="0" sz="225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1" dirty="0" sz="2250" spc="5">
                <a:solidFill>
                  <a:srgbClr val="FFFFFF"/>
                </a:solidFill>
                <a:latin typeface="Times New Roman"/>
                <a:cs typeface="Times New Roman"/>
              </a:rPr>
              <a:t>mengalirkan</a:t>
            </a:r>
            <a:endParaRPr sz="22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70"/>
              </a:spcBef>
            </a:pPr>
            <a:r>
              <a:rPr b="1" dirty="0" sz="2250" spc="5">
                <a:solidFill>
                  <a:srgbClr val="FFFFFF"/>
                </a:solidFill>
                <a:latin typeface="Times New Roman"/>
                <a:cs typeface="Times New Roman"/>
              </a:rPr>
              <a:t>kembali</a:t>
            </a:r>
            <a:r>
              <a:rPr b="1" dirty="0" sz="2250" spc="10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1" dirty="0" sz="2250" spc="5">
                <a:solidFill>
                  <a:srgbClr val="FFFFFF"/>
                </a:solidFill>
                <a:latin typeface="Times New Roman"/>
                <a:cs typeface="Times New Roman"/>
              </a:rPr>
              <a:t>darah</a:t>
            </a:r>
            <a:r>
              <a:rPr b="1" dirty="0" sz="225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1" dirty="0" sz="2250">
                <a:solidFill>
                  <a:srgbClr val="FFFFFF"/>
                </a:solidFill>
                <a:latin typeface="Times New Roman"/>
                <a:cs typeface="Times New Roman"/>
              </a:rPr>
              <a:t>ke</a:t>
            </a:r>
            <a:r>
              <a:rPr b="1" dirty="0" sz="225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1" dirty="0" sz="2250" spc="5">
                <a:solidFill>
                  <a:srgbClr val="FFFFFF"/>
                </a:solidFill>
                <a:latin typeface="Times New Roman"/>
                <a:cs typeface="Times New Roman"/>
              </a:rPr>
              <a:t>seluruh</a:t>
            </a:r>
            <a:r>
              <a:rPr b="1" dirty="0" sz="2250">
                <a:solidFill>
                  <a:srgbClr val="FFFFFF"/>
                </a:solidFill>
                <a:latin typeface="Times New Roman"/>
                <a:cs typeface="Times New Roman"/>
              </a:rPr>
              <a:t> tubuh</a:t>
            </a:r>
            <a:endParaRPr sz="2250">
              <a:latin typeface="Times New Roman"/>
              <a:cs typeface="Times New Roman"/>
            </a:endParaRPr>
          </a:p>
        </p:txBody>
      </p:sp>
      <p:pic>
        <p:nvPicPr>
          <p:cNvPr id="2097175" name="object 7"/>
          <p:cNvPicPr>
            <a:picLocks/>
          </p:cNvPicPr>
          <p:nvPr/>
        </p:nvPicPr>
        <p:blipFill>
          <a:blip xmlns:r="http://schemas.openxmlformats.org/officeDocument/2006/relationships" r:embed="rId1" cstate="print"/>
          <a:stretch>
            <a:fillRect/>
          </a:stretch>
        </p:blipFill>
        <p:spPr>
          <a:xfrm>
            <a:off x="5410200" y="685800"/>
            <a:ext cx="2895600" cy="2667000"/>
          </a:xfrm>
          <a:prstGeom prst="rect"/>
        </p:spPr>
      </p:pic>
      <p:pic>
        <p:nvPicPr>
          <p:cNvPr id="2097176" name="object 8"/>
          <p:cNvPicPr>
            <a:picLocks/>
          </p:cNvPicPr>
          <p:nvPr/>
        </p:nvPicPr>
        <p:blipFill>
          <a:blip xmlns:r="http://schemas.openxmlformats.org/officeDocument/2006/relationships" r:embed="rId2" cstate="print"/>
          <a:stretch>
            <a:fillRect/>
          </a:stretch>
        </p:blipFill>
        <p:spPr>
          <a:xfrm>
            <a:off x="5410200" y="3505200"/>
            <a:ext cx="2895600" cy="2625090"/>
          </a:xfrm>
          <a:prstGeom prst="rect"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object 2"/>
          <p:cNvSpPr txBox="1"/>
          <p:nvPr/>
        </p:nvSpPr>
        <p:spPr>
          <a:xfrm>
            <a:off x="535940" y="1389379"/>
            <a:ext cx="174625" cy="260350"/>
          </a:xfrm>
          <a:prstGeom prst="rect"/>
        </p:spPr>
        <p:txBody>
          <a:bodyPr bIns="0" lIns="0" rIns="0" rtlCol="0" tIns="11430" vert="horz" wrap="square">
            <a:spAutoFit/>
          </a:bodyPr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1550" spc="-60">
                <a:solidFill>
                  <a:srgbClr val="FFFFCC"/>
                </a:solidFill>
                <a:latin typeface="Lucida Sans Unicode"/>
                <a:cs typeface="Lucida Sans Unicode"/>
              </a:rPr>
              <a:t>■</a:t>
            </a:r>
            <a:endParaRPr sz="1550">
              <a:latin typeface="Lucida Sans Unicode"/>
              <a:cs typeface="Lucida Sans Unicode"/>
            </a:endParaRPr>
          </a:p>
        </p:txBody>
      </p:sp>
      <p:sp>
        <p:nvSpPr>
          <p:cNvPr id="1048622" name="object 3"/>
          <p:cNvSpPr txBox="1">
            <a:spLocks noGrp="1"/>
          </p:cNvSpPr>
          <p:nvPr>
            <p:ph type="title"/>
          </p:nvPr>
        </p:nvSpPr>
        <p:spPr>
          <a:xfrm>
            <a:off x="850900" y="1328419"/>
            <a:ext cx="7381240" cy="1042035"/>
          </a:xfrm>
          <a:prstGeom prst="rect"/>
        </p:spPr>
        <p:txBody>
          <a:bodyPr bIns="0" lIns="0" rIns="0" rtlCol="0" tIns="51435" vert="horz" wrap="square">
            <a:spAutoFit/>
          </a:bodyPr>
          <a:p>
            <a:pPr marL="12700" marR="5080">
              <a:lnSpc>
                <a:spcPct val="91000"/>
              </a:lnSpc>
              <a:spcBef>
                <a:spcPts val="405"/>
              </a:spcBef>
            </a:pPr>
            <a:r>
              <a:rPr b="0"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Selain</a:t>
            </a:r>
            <a:r>
              <a:rPr b="0"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0"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itu</a:t>
            </a:r>
            <a:r>
              <a:rPr b="0"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0"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minyak</a:t>
            </a:r>
            <a:r>
              <a:rPr b="0"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 goreng</a:t>
            </a:r>
            <a:r>
              <a:rPr b="0"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0"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juga</a:t>
            </a:r>
            <a:r>
              <a:rPr b="0"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0"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dapat </a:t>
            </a:r>
            <a:r>
              <a:rPr b="0"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menjadi</a:t>
            </a:r>
            <a:r>
              <a:rPr b="0" dirty="0" sz="25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0"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kadaluarsa </a:t>
            </a:r>
            <a:r>
              <a:rPr b="0" dirty="0" sz="2550" spc="-6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0"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(tengik) mengeluarkan</a:t>
            </a:r>
            <a:r>
              <a:rPr b="0"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0" dirty="0" sz="2550">
                <a:solidFill>
                  <a:srgbClr val="FFFFFF"/>
                </a:solidFill>
                <a:latin typeface="Times New Roman"/>
                <a:cs typeface="Times New Roman"/>
              </a:rPr>
              <a:t>jamur</a:t>
            </a:r>
            <a:r>
              <a:rPr b="0"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0"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aflatoksin</a:t>
            </a:r>
            <a:r>
              <a:rPr b="0" dirty="0" sz="2550" spc="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0"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penybb </a:t>
            </a:r>
            <a:r>
              <a:rPr b="0"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peny </a:t>
            </a:r>
            <a:r>
              <a:rPr b="0" dirty="0" sz="2550" spc="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0" dirty="0" sz="2550">
                <a:solidFill>
                  <a:srgbClr val="FFFFFF"/>
                </a:solidFill>
                <a:latin typeface="Times New Roman"/>
                <a:cs typeface="Times New Roman"/>
              </a:rPr>
              <a:t>hati/lever.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1048623" name="object 4"/>
          <p:cNvSpPr txBox="1"/>
          <p:nvPr/>
        </p:nvSpPr>
        <p:spPr>
          <a:xfrm>
            <a:off x="535940" y="2532379"/>
            <a:ext cx="174625" cy="260350"/>
          </a:xfrm>
          <a:prstGeom prst="rect"/>
        </p:spPr>
        <p:txBody>
          <a:bodyPr bIns="0" lIns="0" rIns="0" rtlCol="0" tIns="11430" vert="horz" wrap="square">
            <a:spAutoFit/>
          </a:bodyPr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1550" spc="-60">
                <a:solidFill>
                  <a:srgbClr val="FFFFCC"/>
                </a:solidFill>
                <a:latin typeface="Lucida Sans Unicode"/>
                <a:cs typeface="Lucida Sans Unicode"/>
              </a:rPr>
              <a:t>■</a:t>
            </a:r>
            <a:endParaRPr sz="1550">
              <a:latin typeface="Lucida Sans Unicode"/>
              <a:cs typeface="Lucida Sans Unicode"/>
            </a:endParaRPr>
          </a:p>
        </p:txBody>
      </p:sp>
      <p:sp>
        <p:nvSpPr>
          <p:cNvPr id="1048624" name="object 5"/>
          <p:cNvSpPr txBox="1"/>
          <p:nvPr/>
        </p:nvSpPr>
        <p:spPr>
          <a:xfrm>
            <a:off x="850900" y="2471419"/>
            <a:ext cx="7725409" cy="3352800"/>
          </a:xfrm>
          <a:prstGeom prst="rect"/>
        </p:spPr>
        <p:txBody>
          <a:bodyPr bIns="0" lIns="0" rIns="0" rtlCol="0" tIns="50800" vert="horz" wrap="square">
            <a:spAutoFit/>
          </a:bodyPr>
          <a:p>
            <a:pPr marL="12700" marR="5080">
              <a:lnSpc>
                <a:spcPct val="91100"/>
              </a:lnSpc>
              <a:spcBef>
                <a:spcPts val="400"/>
              </a:spcBef>
              <a:tabLst>
                <a:tab algn="l" pos="749935"/>
                <a:tab algn="l" pos="823594"/>
                <a:tab algn="l" pos="6822440"/>
              </a:tabLst>
            </a:pP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Minyak goreng yang dipanaskan </a:t>
            </a:r>
            <a:r>
              <a:rPr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hingga </a:t>
            </a:r>
            <a:r>
              <a:rPr dirty="0" sz="2550" spc="25">
                <a:solidFill>
                  <a:srgbClr val="FFFFFF"/>
                </a:solidFill>
                <a:latin typeface="Times New Roman"/>
                <a:cs typeface="Times New Roman"/>
              </a:rPr>
              <a:t>300</a:t>
            </a:r>
            <a:r>
              <a:rPr dirty="0" sz="2550" spc="25">
                <a:solidFill>
                  <a:srgbClr val="FFFFFF"/>
                </a:solidFill>
                <a:latin typeface="Comic Sans MS"/>
                <a:cs typeface="Comic Sans MS"/>
              </a:rPr>
              <a:t>º</a:t>
            </a:r>
            <a:r>
              <a:rPr dirty="0" sz="2550" spc="25">
                <a:solidFill>
                  <a:srgbClr val="FFFFFF"/>
                </a:solidFill>
                <a:latin typeface="Times New Roman"/>
                <a:cs typeface="Times New Roman"/>
              </a:rPr>
              <a:t>C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kemudian </a:t>
            </a:r>
            <a:r>
              <a:rPr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teroksidasi,</a:t>
            </a:r>
            <a:r>
              <a:rPr dirty="0" sz="25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dapat</a:t>
            </a:r>
            <a:r>
              <a:rPr dirty="0" sz="2550">
                <a:solidFill>
                  <a:srgbClr val="FFFFFF"/>
                </a:solidFill>
                <a:latin typeface="Times New Roman"/>
                <a:cs typeface="Times New Roman"/>
              </a:rPr>
              <a:t> memacu</a:t>
            </a:r>
            <a:r>
              <a:rPr dirty="0" sz="2550" spc="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pertumbuhan</a:t>
            </a:r>
            <a:r>
              <a:rPr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sel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 kanker</a:t>
            </a:r>
            <a:r>
              <a:rPr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pada </a:t>
            </a:r>
            <a:r>
              <a:rPr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hati.	Pertumbuhan 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sel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yang tidak terkendali pada hati </a:t>
            </a:r>
            <a:r>
              <a:rPr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membuat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 hati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tidak</a:t>
            </a:r>
            <a:r>
              <a:rPr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dapat</a:t>
            </a:r>
            <a:r>
              <a:rPr dirty="0" sz="25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menjalankan</a:t>
            </a:r>
            <a:r>
              <a:rPr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fungsi</a:t>
            </a:r>
            <a:r>
              <a:rPr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hati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dengan </a:t>
            </a:r>
            <a:r>
              <a:rPr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20">
                <a:solidFill>
                  <a:srgbClr val="FFFFFF"/>
                </a:solidFill>
                <a:latin typeface="Times New Roman"/>
                <a:cs typeface="Times New Roman"/>
              </a:rPr>
              <a:t>b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ik.</a:t>
            </a:r>
            <a:r>
              <a:rPr dirty="0" sz="2550">
                <a:solidFill>
                  <a:srgbClr val="FFFFFF"/>
                </a:solidFill>
                <a:latin typeface="Times New Roman"/>
                <a:cs typeface="Times New Roman"/>
              </a:rPr>
              <a:t>		</a:t>
            </a:r>
            <a:r>
              <a:rPr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P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d</a:t>
            </a:r>
            <a:r>
              <a:rPr dirty="0" sz="255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dirty="0" sz="2550" spc="20">
                <a:solidFill>
                  <a:srgbClr val="FFFFFF"/>
                </a:solidFill>
                <a:latin typeface="Times New Roman"/>
                <a:cs typeface="Times New Roman"/>
              </a:rPr>
              <a:t>h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al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 kita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 ta</a:t>
            </a:r>
            <a:r>
              <a:rPr dirty="0" sz="2550" spc="20">
                <a:solidFill>
                  <a:srgbClr val="FFFFFF"/>
                </a:solidFill>
                <a:latin typeface="Times New Roman"/>
                <a:cs typeface="Times New Roman"/>
              </a:rPr>
              <a:t>h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u, </a:t>
            </a:r>
            <a:r>
              <a:rPr dirty="0" sz="2550" spc="-5">
                <a:solidFill>
                  <a:srgbClr val="FFFFFF"/>
                </a:solidFill>
                <a:latin typeface="Times New Roman"/>
                <a:cs typeface="Times New Roman"/>
              </a:rPr>
              <a:t>f</a:t>
            </a:r>
            <a:r>
              <a:rPr dirty="0" sz="2550" spc="20">
                <a:solidFill>
                  <a:srgbClr val="FFFFFF"/>
                </a:solidFill>
                <a:latin typeface="Times New Roman"/>
                <a:cs typeface="Times New Roman"/>
              </a:rPr>
              <a:t>u</a:t>
            </a:r>
            <a:r>
              <a:rPr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n</a:t>
            </a:r>
            <a:r>
              <a:rPr dirty="0" sz="2550" spc="20">
                <a:solidFill>
                  <a:srgbClr val="FFFFFF"/>
                </a:solidFill>
                <a:latin typeface="Times New Roman"/>
                <a:cs typeface="Times New Roman"/>
              </a:rPr>
              <a:t>g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si</a:t>
            </a:r>
            <a:r>
              <a:rPr dirty="0" sz="25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20">
                <a:solidFill>
                  <a:srgbClr val="FFFFFF"/>
                </a:solidFill>
                <a:latin typeface="Times New Roman"/>
                <a:cs typeface="Times New Roman"/>
              </a:rPr>
              <a:t>h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ati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 s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n</a:t>
            </a:r>
            <a:r>
              <a:rPr dirty="0" sz="2550" spc="20">
                <a:solidFill>
                  <a:srgbClr val="FFFFFF"/>
                </a:solidFill>
                <a:latin typeface="Times New Roman"/>
                <a:cs typeface="Times New Roman"/>
              </a:rPr>
              <a:t>g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at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b</a:t>
            </a:r>
            <a:r>
              <a:rPr dirty="0" sz="255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dirty="0" sz="2550" spc="20">
                <a:solidFill>
                  <a:srgbClr val="FFFFFF"/>
                </a:solidFill>
                <a:latin typeface="Times New Roman"/>
                <a:cs typeface="Times New Roman"/>
              </a:rPr>
              <a:t>n</a:t>
            </a:r>
            <a:r>
              <a:rPr dirty="0" sz="2550">
                <a:solidFill>
                  <a:srgbClr val="FFFFFF"/>
                </a:solidFill>
                <a:latin typeface="Times New Roman"/>
                <a:cs typeface="Times New Roman"/>
              </a:rPr>
              <a:t>y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dirty="0" sz="2550" spc="20">
                <a:solidFill>
                  <a:srgbClr val="FFFFFF"/>
                </a:solidFill>
                <a:latin typeface="Times New Roman"/>
                <a:cs typeface="Times New Roman"/>
              </a:rPr>
              <a:t>k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.</a:t>
            </a:r>
            <a:r>
              <a:rPr dirty="0" sz="255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dirty="0" sz="2550" spc="-55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nt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r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a 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lain mengatur keseimbangan 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cairan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elektrolit dalam tubuh, </a:t>
            </a:r>
            <a:r>
              <a:rPr dirty="0" sz="2550" spc="-6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mengatur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volume darah agar 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tetap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stabil, juga sebagai </a:t>
            </a:r>
            <a:r>
              <a:rPr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penyaring 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semua</a:t>
            </a:r>
            <a:r>
              <a:rPr dirty="0" sz="25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makanan</a:t>
            </a:r>
            <a:r>
              <a:rPr dirty="0" sz="2550" spc="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yang 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telah</a:t>
            </a:r>
            <a:r>
              <a:rPr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diserap</a:t>
            </a:r>
            <a:r>
              <a:rPr dirty="0" sz="2550" spc="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dalam</a:t>
            </a:r>
            <a:r>
              <a:rPr dirty="0" sz="255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alat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 pencernaan</a:t>
            </a:r>
            <a:endParaRPr sz="25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5" name="object 2"/>
          <p:cNvSpPr txBox="1"/>
          <p:nvPr/>
        </p:nvSpPr>
        <p:spPr>
          <a:xfrm>
            <a:off x="535940" y="1541779"/>
            <a:ext cx="174625" cy="260350"/>
          </a:xfrm>
          <a:prstGeom prst="rect"/>
        </p:spPr>
        <p:txBody>
          <a:bodyPr bIns="0" lIns="0" rIns="0" rtlCol="0" tIns="11430" vert="horz" wrap="square">
            <a:spAutoFit/>
          </a:bodyPr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1550" spc="-60">
                <a:solidFill>
                  <a:srgbClr val="FFFFCC"/>
                </a:solidFill>
                <a:latin typeface="Lucida Sans Unicode"/>
                <a:cs typeface="Lucida Sans Unicode"/>
              </a:rPr>
              <a:t>■</a:t>
            </a:r>
            <a:endParaRPr sz="1550">
              <a:latin typeface="Lucida Sans Unicode"/>
              <a:cs typeface="Lucida Sans Unicode"/>
            </a:endParaRPr>
          </a:p>
        </p:txBody>
      </p:sp>
      <p:sp>
        <p:nvSpPr>
          <p:cNvPr id="1048626" name="object 3"/>
          <p:cNvSpPr txBox="1">
            <a:spLocks noGrp="1"/>
          </p:cNvSpPr>
          <p:nvPr>
            <p:ph type="title"/>
          </p:nvPr>
        </p:nvSpPr>
        <p:spPr>
          <a:xfrm>
            <a:off x="850900" y="1480819"/>
            <a:ext cx="7691755" cy="2032000"/>
          </a:xfrm>
          <a:prstGeom prst="rect"/>
        </p:spPr>
        <p:txBody>
          <a:bodyPr bIns="0" lIns="0" rIns="0" rtlCol="0" tIns="50800" vert="horz" wrap="square">
            <a:spAutoFit/>
          </a:bodyPr>
          <a:p>
            <a:pPr marL="12700" marR="5080">
              <a:lnSpc>
                <a:spcPct val="91100"/>
              </a:lnSpc>
              <a:spcBef>
                <a:spcPts val="400"/>
              </a:spcBef>
              <a:tabLst>
                <a:tab algn="l" pos="3435350"/>
              </a:tabLst>
            </a:pPr>
            <a:r>
              <a:rPr b="0"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Selain itu </a:t>
            </a:r>
            <a:r>
              <a:rPr b="0"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hati </a:t>
            </a:r>
            <a:r>
              <a:rPr b="0"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juga berfungsi sebagai pusat </a:t>
            </a:r>
            <a:r>
              <a:rPr b="0"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metabolisme. </a:t>
            </a:r>
            <a:r>
              <a:rPr b="0"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0"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Juga </a:t>
            </a:r>
            <a:r>
              <a:rPr b="0"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alat </a:t>
            </a:r>
            <a:r>
              <a:rPr b="0"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sekresi </a:t>
            </a:r>
            <a:r>
              <a:rPr b="0"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untuk </a:t>
            </a:r>
            <a:r>
              <a:rPr b="0"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mengeluarkan glukosa, protein dan </a:t>
            </a:r>
            <a:r>
              <a:rPr b="0" dirty="0" sz="2550" spc="-6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0"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faktor</a:t>
            </a:r>
            <a:r>
              <a:rPr b="0" dirty="0" sz="2550" spc="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0"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pembekuan</a:t>
            </a:r>
            <a:r>
              <a:rPr b="0" dirty="0" sz="2550" spc="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0"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darah.	</a:t>
            </a:r>
            <a:r>
              <a:rPr b="0" dirty="0" sz="2550" spc="-65">
                <a:solidFill>
                  <a:srgbClr val="FFFFFF"/>
                </a:solidFill>
                <a:latin typeface="Times New Roman"/>
                <a:cs typeface="Times New Roman"/>
              </a:rPr>
              <a:t>Yang</a:t>
            </a:r>
            <a:r>
              <a:rPr b="0"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0"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sangat</a:t>
            </a:r>
            <a:r>
              <a:rPr b="0"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0"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penting,</a:t>
            </a:r>
            <a:r>
              <a:rPr b="0" dirty="0" sz="255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0"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hati </a:t>
            </a:r>
            <a:r>
              <a:rPr b="0"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0"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berfungsi sebagai </a:t>
            </a:r>
            <a:r>
              <a:rPr b="0"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pusat</a:t>
            </a:r>
            <a:r>
              <a:rPr b="0"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 detoksifikasi, </a:t>
            </a:r>
            <a:r>
              <a:rPr b="0"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yaitu</a:t>
            </a:r>
            <a:r>
              <a:rPr b="0"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0"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menetralkan </a:t>
            </a:r>
            <a:r>
              <a:rPr b="0"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 setiap</a:t>
            </a:r>
            <a:r>
              <a:rPr b="0"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0"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racun</a:t>
            </a:r>
            <a:r>
              <a:rPr b="0"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0"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yang </a:t>
            </a:r>
            <a:r>
              <a:rPr b="0"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masuk</a:t>
            </a:r>
            <a:r>
              <a:rPr b="0"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0"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tubuh.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1048627" name="object 4"/>
          <p:cNvSpPr txBox="1"/>
          <p:nvPr/>
        </p:nvSpPr>
        <p:spPr>
          <a:xfrm>
            <a:off x="535940" y="3392170"/>
            <a:ext cx="174625" cy="260350"/>
          </a:xfrm>
          <a:prstGeom prst="rect"/>
        </p:spPr>
        <p:txBody>
          <a:bodyPr bIns="0" lIns="0" rIns="0" rtlCol="0" tIns="11430" vert="horz" wrap="square">
            <a:spAutoFit/>
          </a:bodyPr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1550" spc="-60">
                <a:solidFill>
                  <a:srgbClr val="FFFFCC"/>
                </a:solidFill>
                <a:latin typeface="Lucida Sans Unicode"/>
                <a:cs typeface="Lucida Sans Unicode"/>
              </a:rPr>
              <a:t>■</a:t>
            </a:r>
            <a:endParaRPr sz="1550">
              <a:latin typeface="Lucida Sans Unicode"/>
              <a:cs typeface="Lucida Sans Unicode"/>
            </a:endParaRPr>
          </a:p>
        </p:txBody>
      </p:sp>
      <p:sp>
        <p:nvSpPr>
          <p:cNvPr id="1048628" name="object 5"/>
          <p:cNvSpPr txBox="1"/>
          <p:nvPr/>
        </p:nvSpPr>
        <p:spPr>
          <a:xfrm>
            <a:off x="850900" y="3331210"/>
            <a:ext cx="7731125" cy="2817495"/>
          </a:xfrm>
          <a:prstGeom prst="rect"/>
        </p:spPr>
        <p:txBody>
          <a:bodyPr bIns="0" lIns="0" rIns="0" rtlCol="0" tIns="56515" vert="horz" wrap="square">
            <a:spAutoFit/>
          </a:bodyPr>
          <a:p>
            <a:pPr marL="12700" marR="200025">
              <a:lnSpc>
                <a:spcPts val="2790"/>
              </a:lnSpc>
              <a:spcBef>
                <a:spcPts val="445"/>
              </a:spcBef>
            </a:pP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Melihat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begitu banyak 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ragamnya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fungsi 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hati,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 bisa </a:t>
            </a:r>
            <a:r>
              <a:rPr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dimengerti</a:t>
            </a:r>
            <a:r>
              <a:rPr dirty="0" sz="25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bagaimana</a:t>
            </a:r>
            <a:r>
              <a:rPr dirty="0" sz="255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payahnya</a:t>
            </a:r>
            <a:r>
              <a:rPr dirty="0" sz="255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tubuh</a:t>
            </a:r>
            <a:r>
              <a:rPr dirty="0" sz="25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bila</a:t>
            </a:r>
            <a:r>
              <a:rPr dirty="0" sz="255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hati</a:t>
            </a:r>
            <a:r>
              <a:rPr dirty="0" sz="25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terserang </a:t>
            </a:r>
            <a:r>
              <a:rPr dirty="0" sz="2550" spc="-6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kanker dan</a:t>
            </a:r>
            <a:r>
              <a:rPr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tidak</a:t>
            </a:r>
            <a:r>
              <a:rPr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bisa berfungsi</a:t>
            </a:r>
            <a:r>
              <a:rPr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sebagaimana mestinya.</a:t>
            </a:r>
            <a:endParaRPr sz="2550">
              <a:latin typeface="Times New Roman"/>
              <a:cs typeface="Times New Roman"/>
            </a:endParaRPr>
          </a:p>
          <a:p>
            <a:pPr marL="12700">
              <a:lnSpc>
                <a:spcPts val="2595"/>
              </a:lnSpc>
            </a:pP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Repotnya,</a:t>
            </a:r>
            <a:r>
              <a:rPr dirty="0" sz="25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fungsi </a:t>
            </a:r>
            <a:r>
              <a:rPr dirty="0" sz="2550">
                <a:solidFill>
                  <a:srgbClr val="FFFFFF"/>
                </a:solidFill>
                <a:latin typeface="Times New Roman"/>
                <a:cs typeface="Times New Roman"/>
              </a:rPr>
              <a:t>organ</a:t>
            </a:r>
            <a:r>
              <a:rPr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hati tidak</a:t>
            </a:r>
            <a:r>
              <a:rPr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bisa 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diambil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 alih oleh</a:t>
            </a:r>
            <a:endParaRPr sz="2550">
              <a:latin typeface="Times New Roman"/>
              <a:cs typeface="Times New Roman"/>
            </a:endParaRPr>
          </a:p>
          <a:p>
            <a:pPr marL="12700" marR="5080">
              <a:lnSpc>
                <a:spcPct val="91000"/>
              </a:lnSpc>
              <a:spcBef>
                <a:spcPts val="140"/>
              </a:spcBef>
              <a:tabLst>
                <a:tab algn="l" pos="1573530"/>
              </a:tabLst>
            </a:pPr>
            <a:r>
              <a:rPr dirty="0" sz="2550">
                <a:solidFill>
                  <a:srgbClr val="FFFFFF"/>
                </a:solidFill>
                <a:latin typeface="Times New Roman"/>
                <a:cs typeface="Times New Roman"/>
              </a:rPr>
              <a:t>organ</a:t>
            </a:r>
            <a:r>
              <a:rPr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lain.	Berbeda</a:t>
            </a:r>
            <a:r>
              <a:rPr dirty="0" sz="25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dengan</a:t>
            </a:r>
            <a:r>
              <a:rPr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ginjal,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 kalau 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ginjal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 kiri </a:t>
            </a:r>
            <a:r>
              <a:rPr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kepayahan</a:t>
            </a:r>
            <a:r>
              <a:rPr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masih</a:t>
            </a:r>
            <a:r>
              <a:rPr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bisa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dioper fungsinya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oleh</a:t>
            </a:r>
            <a:r>
              <a:rPr dirty="0" sz="25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5">
                <a:solidFill>
                  <a:srgbClr val="FFFFFF"/>
                </a:solidFill>
                <a:latin typeface="Times New Roman"/>
                <a:cs typeface="Times New Roman"/>
              </a:rPr>
              <a:t>ginjal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 sebelah </a:t>
            </a:r>
            <a:r>
              <a:rPr dirty="0" sz="2550" spc="-6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550" spc="10">
                <a:solidFill>
                  <a:srgbClr val="FFFFFF"/>
                </a:solidFill>
                <a:latin typeface="Times New Roman"/>
                <a:cs typeface="Times New Roman"/>
              </a:rPr>
              <a:t>kanan</a:t>
            </a:r>
            <a:endParaRPr sz="25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9" name="object 2"/>
          <p:cNvSpPr txBox="1"/>
          <p:nvPr/>
        </p:nvSpPr>
        <p:spPr>
          <a:xfrm>
            <a:off x="688340" y="1286510"/>
            <a:ext cx="188595" cy="281940"/>
          </a:xfrm>
          <a:prstGeom prst="rect"/>
        </p:spPr>
        <p:txBody>
          <a:bodyPr bIns="0" lIns="0" rIns="0" rtlCol="0" tIns="16510" vert="horz" wrap="square">
            <a:spAutoFit/>
          </a:bodyPr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650" spc="-35">
                <a:solidFill>
                  <a:srgbClr val="FFFFCC"/>
                </a:solidFill>
                <a:latin typeface="Lucida Sans Unicode"/>
                <a:cs typeface="Lucida Sans Unicode"/>
              </a:rPr>
              <a:t>■</a:t>
            </a:r>
            <a:endParaRPr sz="1650">
              <a:latin typeface="Lucida Sans Unicode"/>
              <a:cs typeface="Lucida Sans Unicode"/>
            </a:endParaRPr>
          </a:p>
        </p:txBody>
      </p:sp>
      <p:sp>
        <p:nvSpPr>
          <p:cNvPr id="1048630" name="object 3"/>
          <p:cNvSpPr txBox="1"/>
          <p:nvPr/>
        </p:nvSpPr>
        <p:spPr>
          <a:xfrm>
            <a:off x="1031239" y="1223009"/>
            <a:ext cx="7261859" cy="2720975"/>
          </a:xfrm>
          <a:prstGeom prst="rect"/>
        </p:spPr>
        <p:txBody>
          <a:bodyPr bIns="0" lIns="0" rIns="0" rtlCol="0" tIns="53975" vert="horz" wrap="square">
            <a:spAutoFit/>
          </a:bodyPr>
          <a:p>
            <a:pPr marL="12700" marR="5080">
              <a:lnSpc>
                <a:spcPct val="90300"/>
              </a:lnSpc>
              <a:spcBef>
                <a:spcPts val="425"/>
              </a:spcBef>
              <a:tabLst>
                <a:tab algn="l" pos="4528185"/>
              </a:tabLst>
            </a:pP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Pada minyak </a:t>
            </a: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goreng yang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sudah tercampur akan </a:t>
            </a: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10">
                <a:solidFill>
                  <a:srgbClr val="FFFFFF"/>
                </a:solidFill>
                <a:latin typeface="Times New Roman"/>
                <a:cs typeface="Times New Roman"/>
              </a:rPr>
              <a:t>membentuk</a:t>
            </a:r>
            <a:r>
              <a:rPr dirty="0" sz="280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10">
                <a:solidFill>
                  <a:srgbClr val="FFFFFF"/>
                </a:solidFill>
                <a:latin typeface="Times New Roman"/>
                <a:cs typeface="Times New Roman"/>
              </a:rPr>
              <a:t>asam lemak</a:t>
            </a:r>
            <a:r>
              <a:rPr dirty="0" sz="280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bebas	sehingga </a:t>
            </a: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mengakibatkan terjadinya </a:t>
            </a: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proses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oksidasi pada </a:t>
            </a: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minyak</a:t>
            </a:r>
            <a:r>
              <a:rPr dirty="0" sz="28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goreng</a:t>
            </a:r>
            <a:r>
              <a:rPr dirty="0" sz="28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dimana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apabila</a:t>
            </a:r>
            <a:r>
              <a:rPr dirty="0" sz="28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di</a:t>
            </a:r>
            <a:r>
              <a:rPr dirty="0" sz="28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konsumsi</a:t>
            </a:r>
            <a:r>
              <a:rPr dirty="0" sz="28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zat-zat </a:t>
            </a:r>
            <a:r>
              <a:rPr dirty="0" sz="2800" spc="-6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yang</a:t>
            </a:r>
            <a:r>
              <a:rPr dirty="0" sz="28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sudah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teroksidasi</a:t>
            </a: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akan </a:t>
            </a:r>
            <a:r>
              <a:rPr dirty="0" sz="2800" spc="-10">
                <a:solidFill>
                  <a:srgbClr val="FFFFFF"/>
                </a:solidFill>
                <a:latin typeface="Times New Roman"/>
                <a:cs typeface="Times New Roman"/>
              </a:rPr>
              <a:t>membentuk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 radikal </a:t>
            </a: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bebas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didalam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tubuh.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1048631" name="object 4"/>
          <p:cNvSpPr txBox="1"/>
          <p:nvPr/>
        </p:nvSpPr>
        <p:spPr>
          <a:xfrm>
            <a:off x="688340" y="4160520"/>
            <a:ext cx="188595" cy="281940"/>
          </a:xfrm>
          <a:prstGeom prst="rect"/>
        </p:spPr>
        <p:txBody>
          <a:bodyPr bIns="0" lIns="0" rIns="0" rtlCol="0" tIns="16510" vert="horz" wrap="square">
            <a:spAutoFit/>
          </a:bodyPr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650" spc="-35">
                <a:solidFill>
                  <a:srgbClr val="FFFFCC"/>
                </a:solidFill>
                <a:latin typeface="Lucida Sans Unicode"/>
                <a:cs typeface="Lucida Sans Unicode"/>
              </a:rPr>
              <a:t>■</a:t>
            </a:r>
            <a:endParaRPr sz="1650">
              <a:latin typeface="Lucida Sans Unicode"/>
              <a:cs typeface="Lucida Sans Unicode"/>
            </a:endParaRPr>
          </a:p>
        </p:txBody>
      </p:sp>
      <p:sp>
        <p:nvSpPr>
          <p:cNvPr id="1048632" name="object 5"/>
          <p:cNvSpPr txBox="1"/>
          <p:nvPr/>
        </p:nvSpPr>
        <p:spPr>
          <a:xfrm>
            <a:off x="1031239" y="4097020"/>
            <a:ext cx="7333615" cy="1584325"/>
          </a:xfrm>
          <a:prstGeom prst="rect"/>
        </p:spPr>
        <p:txBody>
          <a:bodyPr bIns="0" lIns="0" rIns="0" rtlCol="0" tIns="60325" vert="horz" wrap="square">
            <a:spAutoFit/>
          </a:bodyPr>
          <a:p>
            <a:pPr marL="12700" marR="5080">
              <a:lnSpc>
                <a:spcPts val="3030"/>
              </a:lnSpc>
              <a:spcBef>
                <a:spcPts val="475"/>
              </a:spcBef>
            </a:pP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Radikal bebas sangat berbahaya karena bersifat </a:t>
            </a: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karsinogenik</a:t>
            </a: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dimana</a:t>
            </a:r>
            <a:r>
              <a:rPr dirty="0" sz="28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apabila</a:t>
            </a: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sudah</a:t>
            </a: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10">
                <a:solidFill>
                  <a:srgbClr val="FFFFFF"/>
                </a:solidFill>
                <a:latin typeface="Times New Roman"/>
                <a:cs typeface="Times New Roman"/>
              </a:rPr>
              <a:t>masuk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 kedalam </a:t>
            </a:r>
            <a:r>
              <a:rPr dirty="0" sz="2800" spc="-6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tubuh</a:t>
            </a:r>
            <a:r>
              <a:rPr dirty="0" sz="28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manusia</a:t>
            </a:r>
            <a:r>
              <a:rPr dirty="0" sz="28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10">
                <a:solidFill>
                  <a:srgbClr val="FFFFFF"/>
                </a:solidFill>
                <a:latin typeface="Times New Roman"/>
                <a:cs typeface="Times New Roman"/>
              </a:rPr>
              <a:t>akan</a:t>
            </a:r>
            <a:r>
              <a:rPr dirty="0" sz="28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merangsang</a:t>
            </a:r>
            <a:r>
              <a:rPr dirty="0" sz="28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FFFFFF"/>
                </a:solidFill>
                <a:latin typeface="Times New Roman"/>
                <a:cs typeface="Times New Roman"/>
              </a:rPr>
              <a:t>timbulnya</a:t>
            </a:r>
            <a:r>
              <a:rPr dirty="0" sz="2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15">
                <a:solidFill>
                  <a:srgbClr val="FFFFFF"/>
                </a:solidFill>
                <a:latin typeface="Times New Roman"/>
                <a:cs typeface="Times New Roman"/>
              </a:rPr>
              <a:t>kanker.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3" name="object 2"/>
          <p:cNvSpPr txBox="1">
            <a:spLocks noGrp="1"/>
          </p:cNvSpPr>
          <p:nvPr>
            <p:ph type="title"/>
          </p:nvPr>
        </p:nvSpPr>
        <p:spPr>
          <a:xfrm>
            <a:off x="400050" y="594359"/>
            <a:ext cx="7112000" cy="1574800"/>
          </a:xfrm>
          <a:prstGeom prst="rect"/>
        </p:spPr>
        <p:txBody>
          <a:bodyPr bIns="0" lIns="0" rIns="0" rtlCol="0" tIns="12700" vert="horz" wrap="square">
            <a:spAutoFit/>
          </a:bodyPr>
          <a:p>
            <a:pPr indent="74930" marL="12700" marR="5080">
              <a:lnSpc>
                <a:spcPct val="100000"/>
              </a:lnSpc>
              <a:spcBef>
                <a:spcPts val="100"/>
              </a:spcBef>
            </a:pPr>
            <a:r>
              <a:rPr b="0" dirty="0" spc="-5">
                <a:latin typeface="Times New Roman"/>
                <a:cs typeface="Times New Roman"/>
              </a:rPr>
              <a:t>III. </a:t>
            </a:r>
            <a:r>
              <a:rPr b="0" dirty="0" sz="3200" spc="-45">
                <a:latin typeface="Times New Roman"/>
                <a:cs typeface="Times New Roman"/>
              </a:rPr>
              <a:t>PENYAKIT </a:t>
            </a:r>
            <a:r>
              <a:rPr b="0" dirty="0" sz="3200" spc="-105">
                <a:latin typeface="Times New Roman"/>
                <a:cs typeface="Times New Roman"/>
              </a:rPr>
              <a:t>YANG </a:t>
            </a:r>
            <a:r>
              <a:rPr b="0" dirty="0" sz="3200" spc="-5">
                <a:latin typeface="Times New Roman"/>
                <a:cs typeface="Times New Roman"/>
              </a:rPr>
              <a:t>DI </a:t>
            </a:r>
            <a:r>
              <a:rPr b="0" dirty="0" sz="3200" spc="-50">
                <a:latin typeface="Times New Roman"/>
                <a:cs typeface="Times New Roman"/>
              </a:rPr>
              <a:t>AKIBATKAN </a:t>
            </a:r>
            <a:r>
              <a:rPr b="0" dirty="0" sz="3200" spc="-785">
                <a:latin typeface="Times New Roman"/>
                <a:cs typeface="Times New Roman"/>
              </a:rPr>
              <a:t> </a:t>
            </a:r>
            <a:r>
              <a:rPr b="0" dirty="0" sz="3200">
                <a:latin typeface="Times New Roman"/>
                <a:cs typeface="Times New Roman"/>
              </a:rPr>
              <a:t>KONSUMSI</a:t>
            </a:r>
            <a:r>
              <a:rPr b="0" dirty="0" sz="3200" spc="-15">
                <a:latin typeface="Times New Roman"/>
                <a:cs typeface="Times New Roman"/>
              </a:rPr>
              <a:t> </a:t>
            </a:r>
            <a:r>
              <a:rPr b="0" dirty="0" sz="3200" spc="-60">
                <a:latin typeface="Times New Roman"/>
                <a:cs typeface="Times New Roman"/>
              </a:rPr>
              <a:t>MINYAK</a:t>
            </a:r>
            <a:r>
              <a:rPr b="0" dirty="0" sz="3200" spc="-10">
                <a:latin typeface="Times New Roman"/>
                <a:cs typeface="Times New Roman"/>
              </a:rPr>
              <a:t> </a:t>
            </a:r>
            <a:r>
              <a:rPr b="0" dirty="0" sz="3200" spc="-5">
                <a:latin typeface="Times New Roman"/>
                <a:cs typeface="Times New Roman"/>
              </a:rPr>
              <a:t>GORENG BEKAS</a:t>
            </a:r>
            <a:endParaRPr sz="3200">
              <a:latin typeface="Times New Roman"/>
              <a:cs typeface="Times New Roman"/>
            </a:endParaRPr>
          </a:p>
          <a:p>
            <a:pPr marL="2400300">
              <a:lnSpc>
                <a:spcPts val="3829"/>
              </a:lnSpc>
            </a:pPr>
            <a:r>
              <a:rPr b="0" dirty="0" sz="3200" spc="-30">
                <a:latin typeface="Times New Roman"/>
                <a:cs typeface="Times New Roman"/>
              </a:rPr>
              <a:t>(JELANTAH)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1048634" name="object 3"/>
          <p:cNvSpPr txBox="1"/>
          <p:nvPr/>
        </p:nvSpPr>
        <p:spPr>
          <a:xfrm>
            <a:off x="473709" y="3143249"/>
            <a:ext cx="4469765" cy="2255265"/>
          </a:xfrm>
          <a:prstGeom prst="rect"/>
        </p:spPr>
        <p:txBody>
          <a:bodyPr bIns="0" lIns="0" rIns="0" rtlCol="0" tIns="116839" vert="horz" wrap="square">
            <a:spAutoFit/>
          </a:bodyPr>
          <a:p>
            <a:pPr indent="-342900" marL="355600">
              <a:lnSpc>
                <a:spcPct val="100000"/>
              </a:lnSpc>
              <a:spcBef>
                <a:spcPts val="919"/>
              </a:spcBef>
              <a:buClr>
                <a:srgbClr val="FFFFCC"/>
              </a:buClr>
              <a:buSzPct val="59375"/>
              <a:buFont typeface="Lucida Sans Unicode"/>
              <a:buChar char="■"/>
              <a:tabLst>
                <a:tab algn="l" pos="354965"/>
                <a:tab algn="l" pos="355600"/>
              </a:tabLst>
            </a:pP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Ciri</a:t>
            </a:r>
            <a:r>
              <a:rPr dirty="0" sz="32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–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 ciri</a:t>
            </a:r>
            <a:r>
              <a:rPr dirty="0" sz="3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minyak</a:t>
            </a:r>
            <a:r>
              <a:rPr dirty="0" sz="3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rusak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:</a:t>
            </a:r>
            <a:endParaRPr sz="3200">
              <a:latin typeface="Times New Roman"/>
              <a:cs typeface="Times New Roman"/>
            </a:endParaRPr>
          </a:p>
          <a:p>
            <a:pPr indent="-237490" lvl="1" marL="592455">
              <a:lnSpc>
                <a:spcPct val="100000"/>
              </a:lnSpc>
              <a:spcBef>
                <a:spcPts val="819"/>
              </a:spcBef>
              <a:buChar char="-"/>
              <a:tabLst>
                <a:tab algn="l" pos="593090"/>
              </a:tabLst>
            </a:pP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Minyak</a:t>
            </a:r>
            <a:r>
              <a:rPr dirty="0" sz="3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lebih</a:t>
            </a:r>
            <a:r>
              <a:rPr dirty="0" sz="3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kental</a:t>
            </a:r>
            <a:endParaRPr sz="3200">
              <a:latin typeface="Times New Roman"/>
              <a:cs typeface="Times New Roman"/>
            </a:endParaRPr>
          </a:p>
          <a:p>
            <a:pPr indent="-237490" lvl="1" marL="592455">
              <a:lnSpc>
                <a:spcPct val="100000"/>
              </a:lnSpc>
              <a:spcBef>
                <a:spcPts val="819"/>
              </a:spcBef>
              <a:buChar char="-"/>
              <a:tabLst>
                <a:tab algn="l" pos="593090"/>
              </a:tabLst>
            </a:pP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Minyak</a:t>
            </a:r>
            <a:r>
              <a:rPr dirty="0" sz="3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berbau</a:t>
            </a:r>
            <a:r>
              <a:rPr dirty="0" sz="3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tengik</a:t>
            </a:r>
            <a:endParaRPr sz="3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5" name="object 2"/>
          <p:cNvSpPr txBox="1">
            <a:spLocks noGrp="1"/>
          </p:cNvSpPr>
          <p:nvPr>
            <p:ph type="title"/>
          </p:nvPr>
        </p:nvSpPr>
        <p:spPr>
          <a:xfrm>
            <a:off x="535163" y="606005"/>
            <a:ext cx="4036837" cy="431800"/>
          </a:xfrm>
          <a:prstGeom prst="rect"/>
        </p:spPr>
        <p:txBody>
          <a:bodyPr bIns="0" lIns="0" rIns="0" rtlCol="0" tIns="12700" vert="horz" wrap="square">
            <a:spAutoFit/>
          </a:bodyPr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0" dirty="0" sz="2800">
                <a:solidFill>
                  <a:srgbClr val="FFFFFF"/>
                </a:solidFill>
                <a:latin typeface="Times New Roman"/>
                <a:cs typeface="Times New Roman"/>
              </a:rPr>
              <a:t>1.</a:t>
            </a:r>
            <a:r>
              <a:rPr b="0" dirty="0" sz="2800" spc="-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0"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Secara</a:t>
            </a:r>
            <a:r>
              <a:rPr b="0" dirty="0" sz="2800" spc="-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0"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kimia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1048637" name="object 4"/>
          <p:cNvSpPr txBox="1">
            <a:spLocks noGrp="1"/>
          </p:cNvSpPr>
          <p:nvPr>
            <p:ph type="body" idx="1"/>
          </p:nvPr>
        </p:nvSpPr>
        <p:spPr>
          <a:xfrm>
            <a:off x="280671" y="1037804"/>
            <a:ext cx="8324784" cy="3775076"/>
          </a:xfrm>
          <a:prstGeom prst="rect"/>
        </p:spPr>
        <p:txBody>
          <a:bodyPr bIns="0" lIns="0" rIns="0" rtlCol="0" tIns="258445" vert="horz" wrap="square">
            <a:spAutoFit/>
          </a:bodyPr>
          <a:p>
            <a:pPr marL="466090" marR="5080">
              <a:lnSpc>
                <a:spcPct val="80200"/>
              </a:lnSpc>
              <a:spcBef>
                <a:spcPts val="765"/>
              </a:spcBef>
            </a:pPr>
            <a:r>
              <a:rPr dirty="0" spc="-5"/>
              <a:t>Minyak</a:t>
            </a:r>
            <a:r>
              <a:rPr dirty="0" spc="5"/>
              <a:t> </a:t>
            </a:r>
            <a:r>
              <a:rPr dirty="0" spc="-5"/>
              <a:t>goreng</a:t>
            </a:r>
            <a:r>
              <a:rPr dirty="0"/>
              <a:t> yang</a:t>
            </a:r>
            <a:r>
              <a:rPr dirty="0" spc="5"/>
              <a:t> </a:t>
            </a:r>
            <a:r>
              <a:rPr dirty="0" spc="-5"/>
              <a:t>sudah</a:t>
            </a:r>
            <a:r>
              <a:rPr dirty="0" spc="5"/>
              <a:t> </a:t>
            </a:r>
            <a:r>
              <a:rPr dirty="0" spc="-5"/>
              <a:t>berulangkali</a:t>
            </a:r>
            <a:r>
              <a:rPr dirty="0" spc="-10"/>
              <a:t> </a:t>
            </a:r>
            <a:r>
              <a:rPr dirty="0" spc="-5"/>
              <a:t>dipakai </a:t>
            </a:r>
            <a:r>
              <a:rPr dirty="0"/>
              <a:t> </a:t>
            </a:r>
            <a:r>
              <a:rPr dirty="0" spc="-10"/>
              <a:t>akan </a:t>
            </a:r>
            <a:r>
              <a:rPr dirty="0" spc="-5"/>
              <a:t>menunjukkan kadar air </a:t>
            </a:r>
            <a:r>
              <a:rPr dirty="0"/>
              <a:t>yang tinggi </a:t>
            </a:r>
            <a:r>
              <a:rPr dirty="0" spc="-5"/>
              <a:t>akibat </a:t>
            </a:r>
            <a:r>
              <a:rPr dirty="0"/>
              <a:t> </a:t>
            </a:r>
            <a:r>
              <a:rPr dirty="0" spc="-5"/>
              <a:t>tercampurnya minyak dengan air </a:t>
            </a:r>
            <a:r>
              <a:rPr dirty="0"/>
              <a:t>yang </a:t>
            </a:r>
            <a:r>
              <a:rPr dirty="0" spc="-5"/>
              <a:t>berasal dari </a:t>
            </a:r>
            <a:r>
              <a:rPr dirty="0" spc="-685"/>
              <a:t> </a:t>
            </a:r>
            <a:r>
              <a:rPr dirty="0" spc="-5"/>
              <a:t>bahan </a:t>
            </a:r>
            <a:r>
              <a:rPr dirty="0" spc="-10"/>
              <a:t>makanan </a:t>
            </a:r>
            <a:r>
              <a:rPr dirty="0"/>
              <a:t>yang digoreng. </a:t>
            </a:r>
            <a:r>
              <a:rPr dirty="0" spc="-20"/>
              <a:t>Angka </a:t>
            </a:r>
            <a:r>
              <a:rPr dirty="0"/>
              <a:t>Iod </a:t>
            </a:r>
            <a:r>
              <a:rPr dirty="0" spc="5"/>
              <a:t> </a:t>
            </a:r>
            <a:r>
              <a:rPr dirty="0" spc="-5"/>
              <a:t>menurun,</a:t>
            </a:r>
            <a:r>
              <a:rPr dirty="0" spc="-20"/>
              <a:t> </a:t>
            </a:r>
            <a:r>
              <a:rPr dirty="0" spc="-5"/>
              <a:t>hal</a:t>
            </a:r>
            <a:r>
              <a:rPr dirty="0"/>
              <a:t> ini </a:t>
            </a:r>
            <a:r>
              <a:rPr dirty="0" spc="-5"/>
              <a:t>kemungkinan</a:t>
            </a:r>
            <a:r>
              <a:rPr dirty="0"/>
              <a:t> </a:t>
            </a:r>
            <a:r>
              <a:rPr dirty="0" spc="-5"/>
              <a:t>disebabkan</a:t>
            </a:r>
            <a:r>
              <a:rPr dirty="0"/>
              <a:t> </a:t>
            </a:r>
            <a:r>
              <a:rPr dirty="0" spc="-5"/>
              <a:t>oleh </a:t>
            </a:r>
            <a:r>
              <a:rPr dirty="0"/>
              <a:t> </a:t>
            </a:r>
            <a:r>
              <a:rPr dirty="0" spc="-10"/>
              <a:t>pemanasan</a:t>
            </a:r>
            <a:r>
              <a:rPr dirty="0"/>
              <a:t> </a:t>
            </a:r>
            <a:r>
              <a:rPr dirty="0" spc="-5"/>
              <a:t>minyak</a:t>
            </a:r>
            <a:r>
              <a:rPr dirty="0" spc="5"/>
              <a:t> </a:t>
            </a:r>
            <a:r>
              <a:rPr dirty="0" spc="-5"/>
              <a:t>goreng</a:t>
            </a:r>
            <a:r>
              <a:rPr dirty="0"/>
              <a:t> yang</a:t>
            </a:r>
            <a:r>
              <a:rPr dirty="0" spc="5"/>
              <a:t> </a:t>
            </a:r>
            <a:r>
              <a:rPr dirty="0" spc="-5"/>
              <a:t>dilakukan</a:t>
            </a:r>
            <a:r>
              <a:rPr dirty="0" spc="5"/>
              <a:t> </a:t>
            </a:r>
            <a:r>
              <a:rPr dirty="0" spc="-10"/>
              <a:t>secara </a:t>
            </a:r>
            <a:r>
              <a:rPr dirty="0" spc="-5"/>
              <a:t> berulang</a:t>
            </a:r>
            <a:r>
              <a:rPr dirty="0"/>
              <a:t> </a:t>
            </a:r>
            <a:r>
              <a:rPr dirty="0" spc="-5"/>
              <a:t>sehingga</a:t>
            </a:r>
            <a:r>
              <a:rPr dirty="0" spc="-15"/>
              <a:t> </a:t>
            </a:r>
            <a:r>
              <a:rPr dirty="0" spc="-5"/>
              <a:t>timbul</a:t>
            </a:r>
            <a:r>
              <a:rPr dirty="0" spc="5"/>
              <a:t> </a:t>
            </a:r>
            <a:r>
              <a:rPr dirty="0" spc="-5"/>
              <a:t>reaksi</a:t>
            </a:r>
            <a:r>
              <a:rPr dirty="0"/>
              <a:t> </a:t>
            </a:r>
            <a:r>
              <a:rPr dirty="0" spc="-5"/>
              <a:t>oksidasi</a:t>
            </a:r>
            <a:r>
              <a:rPr dirty="0" spc="5"/>
              <a:t> </a:t>
            </a:r>
            <a:r>
              <a:rPr dirty="0" spc="-5"/>
              <a:t>dan </a:t>
            </a:r>
            <a:r>
              <a:rPr dirty="0"/>
              <a:t> </a:t>
            </a:r>
            <a:r>
              <a:rPr dirty="0" spc="-5"/>
              <a:t>menyebabkan minyak</a:t>
            </a:r>
            <a:r>
              <a:rPr dirty="0"/>
              <a:t> </a:t>
            </a:r>
            <a:r>
              <a:rPr dirty="0" spc="-5"/>
              <a:t>menjadi jenuh.</a:t>
            </a:r>
          </a:p>
          <a:p>
            <a:pPr marL="466090" marR="1491615">
              <a:lnSpc>
                <a:spcPts val="3400"/>
              </a:lnSpc>
              <a:spcBef>
                <a:spcPts val="90"/>
              </a:spcBef>
            </a:pPr>
            <a:r>
              <a:rPr dirty="0" spc="-5"/>
              <a:t>Angka penilaian mutu minyak ini </a:t>
            </a:r>
            <a:r>
              <a:rPr dirty="0"/>
              <a:t>hanya </a:t>
            </a:r>
            <a:r>
              <a:rPr dirty="0" spc="-685"/>
              <a:t> </a:t>
            </a:r>
            <a:r>
              <a:rPr dirty="0"/>
              <a:t>bisa</a:t>
            </a:r>
            <a:r>
              <a:rPr dirty="0" spc="-20"/>
              <a:t> </a:t>
            </a:r>
            <a:r>
              <a:rPr dirty="0" spc="-5"/>
              <a:t>dilihat atau</a:t>
            </a:r>
            <a:r>
              <a:rPr dirty="0"/>
              <a:t> di</a:t>
            </a:r>
            <a:r>
              <a:rPr dirty="0" spc="-5"/>
              <a:t> </a:t>
            </a:r>
            <a:r>
              <a:rPr dirty="0"/>
              <a:t>uji</a:t>
            </a:r>
            <a:r>
              <a:rPr dirty="0" spc="-5"/>
              <a:t> </a:t>
            </a:r>
            <a:r>
              <a:rPr dirty="0"/>
              <a:t>di</a:t>
            </a:r>
            <a:r>
              <a:rPr dirty="0" spc="-5"/>
              <a:t> laboratorium.</a:t>
            </a:r>
          </a:p>
        </p:txBody>
      </p:sp>
      <p:pic>
        <p:nvPicPr>
          <p:cNvPr id="2097177" name="object 5"/>
          <p:cNvPicPr>
            <a:picLocks/>
          </p:cNvPicPr>
          <p:nvPr/>
        </p:nvPicPr>
        <p:blipFill>
          <a:blip xmlns:r="http://schemas.openxmlformats.org/officeDocument/2006/relationships" r:embed="rId1" cstate="print"/>
          <a:stretch>
            <a:fillRect/>
          </a:stretch>
        </p:blipFill>
        <p:spPr>
          <a:xfrm>
            <a:off x="7472680" y="4572000"/>
            <a:ext cx="1137920" cy="1828800"/>
          </a:xfrm>
          <a:prstGeom prst="rect"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8" name="object 2"/>
          <p:cNvSpPr txBox="1"/>
          <p:nvPr/>
        </p:nvSpPr>
        <p:spPr>
          <a:xfrm>
            <a:off x="205740" y="295909"/>
            <a:ext cx="8309609" cy="5571490"/>
          </a:xfrm>
          <a:prstGeom prst="rect"/>
        </p:spPr>
        <p:txBody>
          <a:bodyPr bIns="0" lIns="0" rIns="0" rtlCol="0" tIns="12700" vert="horz" wrap="square">
            <a:spAutoFit/>
          </a:bodyPr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2.</a:t>
            </a:r>
            <a:r>
              <a:rPr dirty="0" sz="32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Secara</a:t>
            </a:r>
            <a:r>
              <a:rPr dirty="0" sz="3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kasat</a:t>
            </a:r>
            <a:r>
              <a:rPr dirty="0" sz="32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mata</a:t>
            </a:r>
            <a:endParaRPr sz="3200">
              <a:latin typeface="Times New Roman"/>
              <a:cs typeface="Times New Roman"/>
            </a:endParaRPr>
          </a:p>
          <a:p>
            <a:pPr indent="-341630" marL="379730" marR="30480">
              <a:lnSpc>
                <a:spcPct val="83600"/>
              </a:lnSpc>
              <a:spcBef>
                <a:spcPts val="800"/>
              </a:spcBef>
              <a:buClr>
                <a:srgbClr val="FFFFCC"/>
              </a:buClr>
              <a:buSzPct val="59375"/>
              <a:buFont typeface="Lucida Sans Unicode"/>
              <a:buChar char="■"/>
              <a:tabLst>
                <a:tab algn="l" pos="379095"/>
                <a:tab algn="l" pos="379730"/>
              </a:tabLst>
            </a:pP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Pada minyak goreng 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yang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sudah rusak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atau 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teroksidasi dapat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dilihat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perubahan warna 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yang </a:t>
            </a:r>
            <a:r>
              <a:rPr dirty="0" sz="320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semakin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gelap pekat. Perubahan warna minyak 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goreng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ini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adalah akibat dari proses oksidasi 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yang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terjadi pada saat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pemanasan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dimana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proses </a:t>
            </a:r>
            <a:r>
              <a:rPr dirty="0" sz="3200" spc="-7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ini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merusak</a:t>
            </a:r>
            <a:r>
              <a:rPr dirty="0" sz="320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pigmen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warna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dari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bahan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dasar 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minyak yaitu karotenoid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pada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kelapa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sawit.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Selain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itu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dapat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dicium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bau 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yang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tengik pada 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minyak 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yang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sudah rusak, pemanasan atau 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penggorengan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yang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berulang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dapat</a:t>
            </a:r>
            <a:endParaRPr sz="3200">
              <a:latin typeface="Times New Roman"/>
              <a:cs typeface="Times New Roman"/>
            </a:endParaRPr>
          </a:p>
          <a:p>
            <a:pPr marL="482600">
              <a:lnSpc>
                <a:spcPct val="100000"/>
              </a:lnSpc>
              <a:spcBef>
                <a:spcPts val="170"/>
              </a:spcBef>
            </a:pP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membuat</a:t>
            </a:r>
            <a:r>
              <a:rPr dirty="0" sz="3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minyak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menjadi</a:t>
            </a:r>
            <a:r>
              <a:rPr dirty="0" sz="3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jenuh.</a:t>
            </a:r>
            <a:endParaRPr sz="3200">
              <a:latin typeface="Times New Roman"/>
              <a:cs typeface="Times New Roman"/>
            </a:endParaRPr>
          </a:p>
        </p:txBody>
      </p:sp>
      <p:pic>
        <p:nvPicPr>
          <p:cNvPr id="2097178" name="object 3"/>
          <p:cNvPicPr>
            <a:picLocks/>
          </p:cNvPicPr>
          <p:nvPr/>
        </p:nvPicPr>
        <p:blipFill>
          <a:blip xmlns:r="http://schemas.openxmlformats.org/officeDocument/2006/relationships" r:embed="rId1" cstate="print"/>
          <a:stretch>
            <a:fillRect/>
          </a:stretch>
        </p:blipFill>
        <p:spPr>
          <a:xfrm>
            <a:off x="6987460" y="5379229"/>
            <a:ext cx="2156540" cy="1478770"/>
          </a:xfrm>
          <a:prstGeom prst="rect"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9" name="object 2"/>
          <p:cNvSpPr txBox="1"/>
          <p:nvPr/>
        </p:nvSpPr>
        <p:spPr>
          <a:xfrm>
            <a:off x="510540" y="599440"/>
            <a:ext cx="8010525" cy="5216525"/>
          </a:xfrm>
          <a:prstGeom prst="rect"/>
        </p:spPr>
        <p:txBody>
          <a:bodyPr bIns="0" lIns="0" rIns="0" rtlCol="0" tIns="137795" vert="horz" wrap="square">
            <a:spAutoFit/>
          </a:bodyPr>
          <a:p>
            <a:pPr indent="-342900" marL="381000" marR="93980">
              <a:lnSpc>
                <a:spcPct val="74300"/>
              </a:lnSpc>
              <a:spcBef>
                <a:spcPts val="1085"/>
              </a:spcBef>
              <a:buClr>
                <a:srgbClr val="FFFFCC"/>
              </a:buClr>
              <a:buSzPct val="59375"/>
              <a:buFont typeface="Lucida Sans Unicode"/>
              <a:buChar char="■"/>
              <a:tabLst>
                <a:tab algn="l" pos="380365"/>
                <a:tab algn="l" pos="381000"/>
              </a:tabLst>
            </a:pP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Minyak jelantah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atau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minyak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sisa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adalah 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minyak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bekas dipakai menggoreng. Minyak 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jelantah 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yang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mengalami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pemanasan berulang </a:t>
            </a:r>
            <a:r>
              <a:rPr dirty="0" sz="3200" spc="-7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pada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suhu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tingi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akan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mengalami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proses 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perubahan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 fisik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dan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kimia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minyak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lebih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cepat </a:t>
            </a:r>
            <a:r>
              <a:rPr dirty="0" sz="3200" spc="-7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sehingga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minyak</a:t>
            </a:r>
            <a:r>
              <a:rPr dirty="0" sz="320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menjadi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rusak</a:t>
            </a:r>
            <a:endParaRPr sz="3200">
              <a:latin typeface="Times New Roman"/>
              <a:cs typeface="Times New Roman"/>
            </a:endParaRPr>
          </a:p>
          <a:p>
            <a:pPr indent="-342900" marL="381000" marR="974090">
              <a:lnSpc>
                <a:spcPct val="74500"/>
              </a:lnSpc>
              <a:spcBef>
                <a:spcPts val="790"/>
              </a:spcBef>
              <a:buClr>
                <a:srgbClr val="FFFFCC"/>
              </a:buClr>
              <a:buSzPct val="59375"/>
              <a:buFont typeface="Lucida Sans Unicode"/>
              <a:buChar char="■"/>
              <a:tabLst>
                <a:tab algn="l" pos="380365"/>
                <a:tab algn="l" pos="381000"/>
              </a:tabLst>
            </a:pP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Kerugian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lain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jika menggunakan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minyak </a:t>
            </a:r>
            <a:r>
              <a:rPr dirty="0" sz="3200" spc="-7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jelantah</a:t>
            </a:r>
            <a:endParaRPr sz="3200">
              <a:latin typeface="Times New Roman"/>
              <a:cs typeface="Times New Roman"/>
            </a:endParaRPr>
          </a:p>
          <a:p>
            <a:pPr algn="just" indent="-571500" lvl="1" marL="952500" marR="30480">
              <a:lnSpc>
                <a:spcPct val="74200"/>
              </a:lnSpc>
              <a:buChar char="-"/>
              <a:tabLst>
                <a:tab algn="l" pos="614680"/>
              </a:tabLst>
            </a:pPr>
            <a:r>
              <a:rPr dirty="0" sz="3200" spc="-20">
                <a:solidFill>
                  <a:srgbClr val="FFFFFF"/>
                </a:solidFill>
                <a:latin typeface="Times New Roman"/>
                <a:cs typeface="Times New Roman"/>
              </a:rPr>
              <a:t>Turunnya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nilai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gizi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(vitamin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dan asam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lemak </a:t>
            </a:r>
            <a:r>
              <a:rPr dirty="0" sz="3200" spc="-7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esensial)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akibat oksidasi minyak pada suhu </a:t>
            </a:r>
            <a:r>
              <a:rPr dirty="0" sz="3200" spc="-7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tinggi.</a:t>
            </a:r>
            <a:endParaRPr sz="3200">
              <a:latin typeface="Times New Roman"/>
              <a:cs typeface="Times New Roman"/>
            </a:endParaRPr>
          </a:p>
          <a:p>
            <a:pPr algn="just" indent="-571500" lvl="1" marL="952500" marR="412750">
              <a:lnSpc>
                <a:spcPct val="74200"/>
              </a:lnSpc>
              <a:buChar char="-"/>
              <a:tabLst>
                <a:tab algn="l" pos="618490"/>
              </a:tabLst>
            </a:pP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Makanan 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yang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digoreng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memiliki cita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rasa </a:t>
            </a:r>
            <a:r>
              <a:rPr dirty="0" sz="3200" spc="-7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kurang enak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dan mudah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tengik</a:t>
            </a:r>
            <a:endParaRPr sz="3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0" name="object 2"/>
          <p:cNvSpPr txBox="1">
            <a:spLocks noGrp="1"/>
          </p:cNvSpPr>
          <p:nvPr>
            <p:ph type="title"/>
          </p:nvPr>
        </p:nvSpPr>
        <p:spPr>
          <a:xfrm>
            <a:off x="543559" y="105409"/>
            <a:ext cx="8042909" cy="1000760"/>
          </a:xfrm>
          <a:prstGeom prst="rect"/>
        </p:spPr>
        <p:txBody>
          <a:bodyPr bIns="0" lIns="0" rIns="0" rtlCol="0" tIns="12700" vert="horz" wrap="square">
            <a:spAutoFit/>
          </a:bodyPr>
          <a:p>
            <a:pPr indent="-3103880" marL="3115945" marR="5080">
              <a:lnSpc>
                <a:spcPct val="100000"/>
              </a:lnSpc>
              <a:spcBef>
                <a:spcPts val="100"/>
              </a:spcBef>
            </a:pPr>
            <a:r>
              <a:rPr dirty="0" sz="3200"/>
              <a:t>Apa Bahaya </a:t>
            </a:r>
            <a:r>
              <a:rPr dirty="0" sz="3200" spc="-5"/>
              <a:t>Minyak </a:t>
            </a:r>
            <a:r>
              <a:rPr dirty="0" sz="3200"/>
              <a:t>Jelantah Bagi Kesehatan </a:t>
            </a:r>
            <a:r>
              <a:rPr dirty="0" sz="3200" spc="-785"/>
              <a:t> </a:t>
            </a:r>
            <a:r>
              <a:rPr dirty="0" sz="3200"/>
              <a:t>Manusia</a:t>
            </a:r>
            <a:r>
              <a:rPr dirty="0" sz="3200" spc="5"/>
              <a:t> </a:t>
            </a:r>
            <a:r>
              <a:rPr dirty="0" sz="3200"/>
              <a:t>?</a:t>
            </a:r>
            <a:endParaRPr sz="3200"/>
          </a:p>
        </p:txBody>
      </p:sp>
      <p:sp>
        <p:nvSpPr>
          <p:cNvPr id="1048641" name="object 3"/>
          <p:cNvSpPr txBox="1"/>
          <p:nvPr/>
        </p:nvSpPr>
        <p:spPr>
          <a:xfrm>
            <a:off x="535940" y="1692909"/>
            <a:ext cx="180975" cy="269240"/>
          </a:xfrm>
          <a:prstGeom prst="rect"/>
        </p:spPr>
        <p:txBody>
          <a:bodyPr bIns="0" lIns="0" rIns="0" rtlCol="0" tIns="12700" vert="horz" wrap="square">
            <a:spAutoFit/>
          </a:bodyPr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600" spc="-55">
                <a:solidFill>
                  <a:srgbClr val="FFFFCC"/>
                </a:solidFill>
                <a:latin typeface="Lucida Sans Unicode"/>
                <a:cs typeface="Lucida Sans Unicode"/>
              </a:rPr>
              <a:t>■</a:t>
            </a:r>
            <a:endParaRPr sz="1600">
              <a:latin typeface="Lucida Sans Unicode"/>
              <a:cs typeface="Lucida Sans Unicode"/>
            </a:endParaRPr>
          </a:p>
        </p:txBody>
      </p:sp>
      <p:sp>
        <p:nvSpPr>
          <p:cNvPr id="1048642" name="object 4"/>
          <p:cNvSpPr txBox="1"/>
          <p:nvPr/>
        </p:nvSpPr>
        <p:spPr>
          <a:xfrm>
            <a:off x="861060" y="1633220"/>
            <a:ext cx="7612380" cy="4707890"/>
          </a:xfrm>
          <a:prstGeom prst="rect"/>
        </p:spPr>
        <p:txBody>
          <a:bodyPr bIns="0" lIns="0" rIns="0" rtlCol="0" tIns="90170" vert="horz" wrap="square">
            <a:spAutoFit/>
          </a:bodyPr>
          <a:p>
            <a:pPr marL="12700" marR="58419">
              <a:lnSpc>
                <a:spcPts val="2560"/>
              </a:lnSpc>
              <a:spcBef>
                <a:spcPts val="710"/>
              </a:spcBef>
            </a:pPr>
            <a:r>
              <a:rPr dirty="0" sz="2650">
                <a:solidFill>
                  <a:srgbClr val="FFFFFF"/>
                </a:solidFill>
                <a:latin typeface="Times New Roman"/>
                <a:cs typeface="Times New Roman"/>
              </a:rPr>
              <a:t>Asam lemak</a:t>
            </a:r>
            <a:r>
              <a:rPr dirty="0" sz="26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>
                <a:solidFill>
                  <a:srgbClr val="FFFFFF"/>
                </a:solidFill>
                <a:latin typeface="Times New Roman"/>
                <a:cs typeface="Times New Roman"/>
              </a:rPr>
              <a:t>trans</a:t>
            </a:r>
            <a:r>
              <a:rPr dirty="0" sz="265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 spc="5">
                <a:solidFill>
                  <a:srgbClr val="FFFFFF"/>
                </a:solidFill>
                <a:latin typeface="Times New Roman"/>
                <a:cs typeface="Times New Roman"/>
              </a:rPr>
              <a:t>dan</a:t>
            </a:r>
            <a:r>
              <a:rPr dirty="0" sz="26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>
                <a:solidFill>
                  <a:srgbClr val="FFFFFF"/>
                </a:solidFill>
                <a:latin typeface="Times New Roman"/>
                <a:cs typeface="Times New Roman"/>
              </a:rPr>
              <a:t>hasil</a:t>
            </a:r>
            <a:r>
              <a:rPr dirty="0" sz="265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>
                <a:solidFill>
                  <a:srgbClr val="FFFFFF"/>
                </a:solidFill>
                <a:latin typeface="Times New Roman"/>
                <a:cs typeface="Times New Roman"/>
              </a:rPr>
              <a:t>peroksida</a:t>
            </a:r>
            <a:r>
              <a:rPr dirty="0" sz="26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 spc="5">
                <a:solidFill>
                  <a:srgbClr val="FFFFFF"/>
                </a:solidFill>
                <a:latin typeface="Times New Roman"/>
                <a:cs typeface="Times New Roman"/>
              </a:rPr>
              <a:t>pada</a:t>
            </a:r>
            <a:r>
              <a:rPr dirty="0" sz="265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 spc="5">
                <a:solidFill>
                  <a:srgbClr val="FFFFFF"/>
                </a:solidFill>
                <a:latin typeface="Times New Roman"/>
                <a:cs typeface="Times New Roman"/>
              </a:rPr>
              <a:t>minyak </a:t>
            </a:r>
            <a:r>
              <a:rPr dirty="0" sz="265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 spc="5">
                <a:solidFill>
                  <a:srgbClr val="FFFFFF"/>
                </a:solidFill>
                <a:latin typeface="Times New Roman"/>
                <a:cs typeface="Times New Roman"/>
              </a:rPr>
              <a:t>jelantah</a:t>
            </a:r>
            <a:r>
              <a:rPr dirty="0" sz="26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 spc="5">
                <a:solidFill>
                  <a:srgbClr val="FFFFFF"/>
                </a:solidFill>
                <a:latin typeface="Times New Roman"/>
                <a:cs typeface="Times New Roman"/>
              </a:rPr>
              <a:t>yang</a:t>
            </a:r>
            <a:r>
              <a:rPr dirty="0" sz="265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 spc="5">
                <a:solidFill>
                  <a:srgbClr val="FFFFFF"/>
                </a:solidFill>
                <a:latin typeface="Times New Roman"/>
                <a:cs typeface="Times New Roman"/>
              </a:rPr>
              <a:t>terbentuk</a:t>
            </a:r>
            <a:r>
              <a:rPr dirty="0" sz="26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>
                <a:solidFill>
                  <a:srgbClr val="FFFFFF"/>
                </a:solidFill>
                <a:latin typeface="Times New Roman"/>
                <a:cs typeface="Times New Roman"/>
              </a:rPr>
              <a:t>akibat</a:t>
            </a:r>
            <a:r>
              <a:rPr dirty="0" sz="26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>
                <a:solidFill>
                  <a:srgbClr val="FFFFFF"/>
                </a:solidFill>
                <a:latin typeface="Times New Roman"/>
                <a:cs typeface="Times New Roman"/>
              </a:rPr>
              <a:t>pemanasan</a:t>
            </a:r>
            <a:r>
              <a:rPr dirty="0" sz="265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>
                <a:solidFill>
                  <a:srgbClr val="FFFFFF"/>
                </a:solidFill>
                <a:latin typeface="Times New Roman"/>
                <a:cs typeface="Times New Roman"/>
              </a:rPr>
              <a:t>suhu</a:t>
            </a:r>
            <a:r>
              <a:rPr dirty="0" sz="265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>
                <a:solidFill>
                  <a:srgbClr val="FFFFFF"/>
                </a:solidFill>
                <a:latin typeface="Times New Roman"/>
                <a:cs typeface="Times New Roman"/>
              </a:rPr>
              <a:t>tinggi </a:t>
            </a:r>
            <a:r>
              <a:rPr dirty="0" sz="2650" spc="5">
                <a:solidFill>
                  <a:srgbClr val="FFFFFF"/>
                </a:solidFill>
                <a:latin typeface="Times New Roman"/>
                <a:cs typeface="Times New Roman"/>
              </a:rPr>
              <a:t> dapat</a:t>
            </a:r>
            <a:r>
              <a:rPr dirty="0" sz="26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 spc="5">
                <a:solidFill>
                  <a:srgbClr val="FFFFFF"/>
                </a:solidFill>
                <a:latin typeface="Times New Roman"/>
                <a:cs typeface="Times New Roman"/>
              </a:rPr>
              <a:t>menyebabkan</a:t>
            </a:r>
            <a:r>
              <a:rPr dirty="0" sz="265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 spc="5">
                <a:solidFill>
                  <a:srgbClr val="FFFFFF"/>
                </a:solidFill>
                <a:latin typeface="Times New Roman"/>
                <a:cs typeface="Times New Roman"/>
              </a:rPr>
              <a:t>gangguan</a:t>
            </a:r>
            <a:r>
              <a:rPr dirty="0" sz="26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>
                <a:solidFill>
                  <a:srgbClr val="FFFFFF"/>
                </a:solidFill>
                <a:latin typeface="Times New Roman"/>
                <a:cs typeface="Times New Roman"/>
              </a:rPr>
              <a:t>kesehatan</a:t>
            </a:r>
            <a:r>
              <a:rPr dirty="0" sz="26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>
                <a:solidFill>
                  <a:srgbClr val="FFFFFF"/>
                </a:solidFill>
                <a:latin typeface="Times New Roman"/>
                <a:cs typeface="Times New Roman"/>
              </a:rPr>
              <a:t>terutama</a:t>
            </a:r>
            <a:r>
              <a:rPr dirty="0" sz="26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 spc="5">
                <a:solidFill>
                  <a:srgbClr val="FFFFFF"/>
                </a:solidFill>
                <a:latin typeface="Times New Roman"/>
                <a:cs typeface="Times New Roman"/>
              </a:rPr>
              <a:t>yang </a:t>
            </a:r>
            <a:r>
              <a:rPr dirty="0" sz="2650" spc="-6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 spc="5">
                <a:solidFill>
                  <a:srgbClr val="FFFFFF"/>
                </a:solidFill>
                <a:latin typeface="Times New Roman"/>
                <a:cs typeface="Times New Roman"/>
              </a:rPr>
              <a:t>berhubungan</a:t>
            </a:r>
            <a:r>
              <a:rPr dirty="0" sz="265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 spc="5">
                <a:solidFill>
                  <a:srgbClr val="FFFFFF"/>
                </a:solidFill>
                <a:latin typeface="Times New Roman"/>
                <a:cs typeface="Times New Roman"/>
              </a:rPr>
              <a:t>dengan </a:t>
            </a:r>
            <a:r>
              <a:rPr dirty="0" sz="2650">
                <a:solidFill>
                  <a:srgbClr val="FFFFFF"/>
                </a:solidFill>
                <a:latin typeface="Times New Roman"/>
                <a:cs typeface="Times New Roman"/>
              </a:rPr>
              <a:t>metabolisme</a:t>
            </a:r>
            <a:r>
              <a:rPr dirty="0" sz="265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>
                <a:solidFill>
                  <a:srgbClr val="FFFFFF"/>
                </a:solidFill>
                <a:latin typeface="Times New Roman"/>
                <a:cs typeface="Times New Roman"/>
              </a:rPr>
              <a:t>kolesterol.</a:t>
            </a:r>
            <a:endParaRPr sz="2650">
              <a:latin typeface="Times New Roman"/>
              <a:cs typeface="Times New Roman"/>
            </a:endParaRPr>
          </a:p>
          <a:p>
            <a:pPr marL="12700" marR="5080">
              <a:lnSpc>
                <a:spcPts val="2560"/>
              </a:lnSpc>
              <a:spcBef>
                <a:spcPts val="2560"/>
              </a:spcBef>
            </a:pPr>
            <a:r>
              <a:rPr dirty="0" sz="2650">
                <a:solidFill>
                  <a:srgbClr val="FFFFFF"/>
                </a:solidFill>
                <a:latin typeface="Times New Roman"/>
                <a:cs typeface="Times New Roman"/>
              </a:rPr>
              <a:t>Bila</a:t>
            </a:r>
            <a:r>
              <a:rPr dirty="0" sz="265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>
                <a:solidFill>
                  <a:srgbClr val="FFFFFF"/>
                </a:solidFill>
                <a:latin typeface="Times New Roman"/>
                <a:cs typeface="Times New Roman"/>
              </a:rPr>
              <a:t>ditinjau</a:t>
            </a:r>
            <a:r>
              <a:rPr dirty="0" sz="26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 spc="5">
                <a:solidFill>
                  <a:srgbClr val="FFFFFF"/>
                </a:solidFill>
                <a:latin typeface="Times New Roman"/>
                <a:cs typeface="Times New Roman"/>
              </a:rPr>
              <a:t>dari </a:t>
            </a:r>
            <a:r>
              <a:rPr dirty="0" sz="2650">
                <a:solidFill>
                  <a:srgbClr val="FFFFFF"/>
                </a:solidFill>
                <a:latin typeface="Times New Roman"/>
                <a:cs typeface="Times New Roman"/>
              </a:rPr>
              <a:t>komposisi</a:t>
            </a:r>
            <a:r>
              <a:rPr dirty="0" sz="26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 spc="5">
                <a:solidFill>
                  <a:srgbClr val="FFFFFF"/>
                </a:solidFill>
                <a:latin typeface="Times New Roman"/>
                <a:cs typeface="Times New Roman"/>
              </a:rPr>
              <a:t>kimianya, minyak</a:t>
            </a:r>
            <a:r>
              <a:rPr dirty="0" sz="265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>
                <a:solidFill>
                  <a:srgbClr val="FFFFFF"/>
                </a:solidFill>
                <a:latin typeface="Times New Roman"/>
                <a:cs typeface="Times New Roman"/>
              </a:rPr>
              <a:t>jelantah </a:t>
            </a:r>
            <a:r>
              <a:rPr dirty="0" sz="2650" spc="5">
                <a:solidFill>
                  <a:srgbClr val="FFFFFF"/>
                </a:solidFill>
                <a:latin typeface="Times New Roman"/>
                <a:cs typeface="Times New Roman"/>
              </a:rPr>
              <a:t> mengandung</a:t>
            </a:r>
            <a:r>
              <a:rPr dirty="0" sz="26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 spc="5">
                <a:solidFill>
                  <a:srgbClr val="FFFFFF"/>
                </a:solidFill>
                <a:latin typeface="Times New Roman"/>
                <a:cs typeface="Times New Roman"/>
              </a:rPr>
              <a:t>senyawa-senyawa</a:t>
            </a:r>
            <a:r>
              <a:rPr dirty="0" sz="265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 spc="5">
                <a:solidFill>
                  <a:srgbClr val="FFFFFF"/>
                </a:solidFill>
                <a:latin typeface="Times New Roman"/>
                <a:cs typeface="Times New Roman"/>
              </a:rPr>
              <a:t>yang</a:t>
            </a:r>
            <a:r>
              <a:rPr dirty="0" sz="26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>
                <a:solidFill>
                  <a:srgbClr val="FFFFFF"/>
                </a:solidFill>
                <a:latin typeface="Times New Roman"/>
                <a:cs typeface="Times New Roman"/>
              </a:rPr>
              <a:t>bersifat </a:t>
            </a:r>
            <a:r>
              <a:rPr dirty="0" sz="265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>
                <a:solidFill>
                  <a:srgbClr val="FFFFFF"/>
                </a:solidFill>
                <a:latin typeface="Times New Roman"/>
                <a:cs typeface="Times New Roman"/>
              </a:rPr>
              <a:t>karsinogenik,</a:t>
            </a:r>
            <a:r>
              <a:rPr dirty="0" sz="265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 spc="10">
                <a:solidFill>
                  <a:srgbClr val="FFFFFF"/>
                </a:solidFill>
                <a:latin typeface="Times New Roman"/>
                <a:cs typeface="Times New Roman"/>
              </a:rPr>
              <a:t>yang </a:t>
            </a:r>
            <a:r>
              <a:rPr dirty="0" sz="2650" spc="5">
                <a:solidFill>
                  <a:srgbClr val="FFFFFF"/>
                </a:solidFill>
                <a:latin typeface="Times New Roman"/>
                <a:cs typeface="Times New Roman"/>
              </a:rPr>
              <a:t>terjadi </a:t>
            </a:r>
            <a:r>
              <a:rPr dirty="0" sz="2650">
                <a:solidFill>
                  <a:srgbClr val="FFFFFF"/>
                </a:solidFill>
                <a:latin typeface="Times New Roman"/>
                <a:cs typeface="Times New Roman"/>
              </a:rPr>
              <a:t>selama</a:t>
            </a:r>
            <a:r>
              <a:rPr dirty="0" sz="26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>
                <a:solidFill>
                  <a:srgbClr val="FFFFFF"/>
                </a:solidFill>
                <a:latin typeface="Times New Roman"/>
                <a:cs typeface="Times New Roman"/>
              </a:rPr>
              <a:t>proses</a:t>
            </a:r>
            <a:r>
              <a:rPr dirty="0" sz="26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 spc="5">
                <a:solidFill>
                  <a:srgbClr val="FFFFFF"/>
                </a:solidFill>
                <a:latin typeface="Times New Roman"/>
                <a:cs typeface="Times New Roman"/>
              </a:rPr>
              <a:t>penggorengan. </a:t>
            </a:r>
            <a:r>
              <a:rPr dirty="0" sz="2650" spc="-6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>
                <a:solidFill>
                  <a:srgbClr val="FFFFFF"/>
                </a:solidFill>
                <a:latin typeface="Times New Roman"/>
                <a:cs typeface="Times New Roman"/>
              </a:rPr>
              <a:t>Pemakaian</a:t>
            </a:r>
            <a:r>
              <a:rPr dirty="0" sz="26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 spc="5">
                <a:solidFill>
                  <a:srgbClr val="FFFFFF"/>
                </a:solidFill>
                <a:latin typeface="Times New Roman"/>
                <a:cs typeface="Times New Roman"/>
              </a:rPr>
              <a:t>minyak jelantah </a:t>
            </a:r>
            <a:r>
              <a:rPr dirty="0" sz="2650" spc="10">
                <a:solidFill>
                  <a:srgbClr val="FFFFFF"/>
                </a:solidFill>
                <a:latin typeface="Times New Roman"/>
                <a:cs typeface="Times New Roman"/>
              </a:rPr>
              <a:t>yang</a:t>
            </a:r>
            <a:r>
              <a:rPr dirty="0" sz="265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>
                <a:solidFill>
                  <a:srgbClr val="FFFFFF"/>
                </a:solidFill>
                <a:latin typeface="Times New Roman"/>
                <a:cs typeface="Times New Roman"/>
              </a:rPr>
              <a:t>terus-menerus</a:t>
            </a:r>
            <a:r>
              <a:rPr dirty="0" sz="265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 spc="5">
                <a:solidFill>
                  <a:srgbClr val="FFFFFF"/>
                </a:solidFill>
                <a:latin typeface="Times New Roman"/>
                <a:cs typeface="Times New Roman"/>
              </a:rPr>
              <a:t>dapat </a:t>
            </a:r>
            <a:r>
              <a:rPr dirty="0" sz="265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 spc="5">
                <a:solidFill>
                  <a:srgbClr val="FFFFFF"/>
                </a:solidFill>
                <a:latin typeface="Times New Roman"/>
                <a:cs typeface="Times New Roman"/>
              </a:rPr>
              <a:t>menyumbat</a:t>
            </a:r>
            <a:r>
              <a:rPr dirty="0" sz="265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 spc="5">
                <a:solidFill>
                  <a:srgbClr val="FFFFFF"/>
                </a:solidFill>
                <a:latin typeface="Times New Roman"/>
                <a:cs typeface="Times New Roman"/>
              </a:rPr>
              <a:t>pembuluh darah,</a:t>
            </a:r>
            <a:r>
              <a:rPr dirty="0" sz="26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>
                <a:solidFill>
                  <a:srgbClr val="FFFFFF"/>
                </a:solidFill>
                <a:latin typeface="Times New Roman"/>
                <a:cs typeface="Times New Roman"/>
              </a:rPr>
              <a:t>mengakibatkan</a:t>
            </a:r>
            <a:r>
              <a:rPr dirty="0" sz="265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>
                <a:solidFill>
                  <a:srgbClr val="FFFFFF"/>
                </a:solidFill>
                <a:latin typeface="Times New Roman"/>
                <a:cs typeface="Times New Roman"/>
              </a:rPr>
              <a:t>struk, </a:t>
            </a:r>
            <a:r>
              <a:rPr dirty="0" sz="265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>
                <a:solidFill>
                  <a:srgbClr val="FFFFFF"/>
                </a:solidFill>
                <a:latin typeface="Times New Roman"/>
                <a:cs typeface="Times New Roman"/>
              </a:rPr>
              <a:t>memicu</a:t>
            </a:r>
            <a:r>
              <a:rPr dirty="0" sz="265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>
                <a:solidFill>
                  <a:srgbClr val="FFFFFF"/>
                </a:solidFill>
                <a:latin typeface="Times New Roman"/>
                <a:cs typeface="Times New Roman"/>
              </a:rPr>
              <a:t>pertumbuhan</a:t>
            </a:r>
            <a:r>
              <a:rPr dirty="0" sz="2650" spc="5">
                <a:solidFill>
                  <a:srgbClr val="FFFFFF"/>
                </a:solidFill>
                <a:latin typeface="Times New Roman"/>
                <a:cs typeface="Times New Roman"/>
              </a:rPr>
              <a:t> kanker </a:t>
            </a:r>
            <a:r>
              <a:rPr dirty="0" sz="2650">
                <a:solidFill>
                  <a:srgbClr val="FFFFFF"/>
                </a:solidFill>
                <a:latin typeface="Times New Roman"/>
                <a:cs typeface="Times New Roman"/>
              </a:rPr>
              <a:t>dan</a:t>
            </a:r>
            <a:r>
              <a:rPr dirty="0" sz="265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 spc="5">
                <a:solidFill>
                  <a:srgbClr val="FFFFFF"/>
                </a:solidFill>
                <a:latin typeface="Times New Roman"/>
                <a:cs typeface="Times New Roman"/>
              </a:rPr>
              <a:t>selanjutnya</a:t>
            </a:r>
            <a:r>
              <a:rPr dirty="0" sz="265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 spc="5">
                <a:solidFill>
                  <a:srgbClr val="FFFFFF"/>
                </a:solidFill>
                <a:latin typeface="Times New Roman"/>
                <a:cs typeface="Times New Roman"/>
              </a:rPr>
              <a:t>dapat </a:t>
            </a:r>
            <a:r>
              <a:rPr dirty="0" sz="265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>
                <a:solidFill>
                  <a:srgbClr val="FFFFFF"/>
                </a:solidFill>
                <a:latin typeface="Times New Roman"/>
                <a:cs typeface="Times New Roman"/>
              </a:rPr>
              <a:t>mengurangi</a:t>
            </a:r>
            <a:r>
              <a:rPr dirty="0" sz="265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>
                <a:solidFill>
                  <a:srgbClr val="FFFFFF"/>
                </a:solidFill>
                <a:latin typeface="Times New Roman"/>
                <a:cs typeface="Times New Roman"/>
              </a:rPr>
              <a:t>kecerdasan</a:t>
            </a:r>
            <a:r>
              <a:rPr dirty="0" sz="265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>
                <a:solidFill>
                  <a:srgbClr val="FFFFFF"/>
                </a:solidFill>
                <a:latin typeface="Times New Roman"/>
                <a:cs typeface="Times New Roman"/>
              </a:rPr>
              <a:t>generasi</a:t>
            </a:r>
            <a:r>
              <a:rPr dirty="0" sz="26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650" spc="5">
                <a:solidFill>
                  <a:srgbClr val="FFFFFF"/>
                </a:solidFill>
                <a:latin typeface="Times New Roman"/>
                <a:cs typeface="Times New Roman"/>
              </a:rPr>
              <a:t>berikutnya</a:t>
            </a:r>
            <a:endParaRPr sz="26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3" name="object 2"/>
          <p:cNvSpPr txBox="1">
            <a:spLocks noGrp="1"/>
          </p:cNvSpPr>
          <p:nvPr>
            <p:ph type="title"/>
          </p:nvPr>
        </p:nvSpPr>
        <p:spPr>
          <a:xfrm>
            <a:off x="621030" y="562609"/>
            <a:ext cx="7899400" cy="546100"/>
          </a:xfrm>
          <a:prstGeom prst="rect"/>
        </p:spPr>
        <p:txBody>
          <a:bodyPr bIns="0" lIns="0" rIns="0" rtlCol="0" tIns="12700" vert="horz" wrap="square">
            <a:spAutoFit/>
          </a:bodyPr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5"/>
              <a:t>PENGGUNAAN</a:t>
            </a:r>
            <a:r>
              <a:rPr dirty="0" sz="3600" spc="-35"/>
              <a:t> </a:t>
            </a:r>
            <a:r>
              <a:rPr dirty="0" sz="3600" spc="-60"/>
              <a:t>MINYAK</a:t>
            </a:r>
            <a:r>
              <a:rPr dirty="0" sz="3600" spc="-35"/>
              <a:t> JELANTAH</a:t>
            </a:r>
            <a:endParaRPr sz="3600"/>
          </a:p>
        </p:txBody>
      </p:sp>
      <p:sp>
        <p:nvSpPr>
          <p:cNvPr id="1048644" name="object 3"/>
          <p:cNvSpPr txBox="1"/>
          <p:nvPr/>
        </p:nvSpPr>
        <p:spPr>
          <a:xfrm>
            <a:off x="510540" y="1530350"/>
            <a:ext cx="8047355" cy="4179570"/>
          </a:xfrm>
          <a:prstGeom prst="rect"/>
        </p:spPr>
        <p:txBody>
          <a:bodyPr bIns="0" lIns="0" rIns="0" rtlCol="0" tIns="116840" vert="horz" wrap="square">
            <a:spAutoFit/>
          </a:bodyPr>
          <a:p>
            <a:pPr indent="-342900" marL="381000">
              <a:lnSpc>
                <a:spcPct val="100000"/>
              </a:lnSpc>
              <a:spcBef>
                <a:spcPts val="920"/>
              </a:spcBef>
              <a:buClr>
                <a:srgbClr val="FFFFCC"/>
              </a:buClr>
              <a:buSzPct val="59375"/>
              <a:buFont typeface="Lucida Sans Unicode"/>
              <a:buChar char="■"/>
              <a:tabLst>
                <a:tab algn="l" pos="380365"/>
                <a:tab algn="l" pos="381000"/>
              </a:tabLst>
            </a:pP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BUKAN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UNTUK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DIKONSUMSI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MANUSIA</a:t>
            </a:r>
            <a:endParaRPr sz="3200">
              <a:latin typeface="Times New Roman"/>
              <a:cs typeface="Times New Roman"/>
            </a:endParaRPr>
          </a:p>
          <a:p>
            <a:pPr indent="-342900" marL="381000" marR="779780">
              <a:lnSpc>
                <a:spcPct val="100699"/>
              </a:lnSpc>
              <a:spcBef>
                <a:spcPts val="790"/>
              </a:spcBef>
              <a:buClr>
                <a:srgbClr val="FFFFCC"/>
              </a:buClr>
              <a:buSzPct val="59375"/>
              <a:buFont typeface="Lucida Sans Unicode"/>
              <a:buChar char="■"/>
              <a:tabLst>
                <a:tab algn="l" pos="380365"/>
                <a:tab algn="l" pos="381000"/>
              </a:tabLst>
            </a:pPr>
            <a:r>
              <a:rPr dirty="0" sz="3200" spc="-45">
                <a:solidFill>
                  <a:srgbClr val="FFFFFF"/>
                </a:solidFill>
                <a:latin typeface="Times New Roman"/>
                <a:cs typeface="Times New Roman"/>
              </a:rPr>
              <a:t>TETAPI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SEBAGAI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 BAHAN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BAKU 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P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E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M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B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U</a:t>
            </a:r>
            <a:r>
              <a:rPr dirty="0" sz="3200" spc="-18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dirty="0" sz="3200" spc="-305">
                <a:solidFill>
                  <a:srgbClr val="FFFFFF"/>
                </a:solidFill>
                <a:latin typeface="Times New Roman"/>
                <a:cs typeface="Times New Roman"/>
              </a:rPr>
              <a:t>T</a:t>
            </a:r>
            <a:r>
              <a:rPr dirty="0" sz="3200" spc="-135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N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O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B</a:t>
            </a:r>
            <a:r>
              <a:rPr dirty="0" sz="3200" spc="-175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T</a:t>
            </a:r>
            <a:r>
              <a:rPr dirty="0" sz="3200" spc="-2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N</a:t>
            </a:r>
            <a:r>
              <a:rPr dirty="0" sz="3200" spc="-175">
                <a:solidFill>
                  <a:srgbClr val="FFFFFF"/>
                </a:solidFill>
                <a:latin typeface="Times New Roman"/>
                <a:cs typeface="Times New Roman"/>
              </a:rPr>
              <a:t>YA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M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U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K,  MAKANAN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60">
                <a:solidFill>
                  <a:srgbClr val="FFFFFF"/>
                </a:solidFill>
                <a:latin typeface="Times New Roman"/>
                <a:cs typeface="Times New Roman"/>
              </a:rPr>
              <a:t>HEWAN,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BIODIESEL</a:t>
            </a:r>
            <a:r>
              <a:rPr dirty="0" sz="3200" spc="-1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DLL</a:t>
            </a:r>
            <a:endParaRPr sz="3200">
              <a:latin typeface="Times New Roman"/>
              <a:cs typeface="Times New Roman"/>
            </a:endParaRPr>
          </a:p>
          <a:p>
            <a:pPr algn="just" indent="-342900" marL="381000" marR="351790">
              <a:lnSpc>
                <a:spcPct val="100499"/>
              </a:lnSpc>
              <a:spcBef>
                <a:spcPts val="800"/>
              </a:spcBef>
              <a:buClr>
                <a:srgbClr val="FFFFCC"/>
              </a:buClr>
              <a:buSzPct val="59375"/>
              <a:buFont typeface="Lucida Sans Unicode"/>
              <a:buChar char="■"/>
              <a:tabLst>
                <a:tab algn="l" pos="381000"/>
              </a:tabLst>
            </a:pP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Minyak jelantah, harus didaur ulang menjadi </a:t>
            </a:r>
            <a:r>
              <a:rPr dirty="0" sz="3200" spc="-7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biodisel.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Sebab kalau dibuang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begitu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saja ke </a:t>
            </a:r>
            <a:r>
              <a:rPr dirty="0" sz="3200" spc="-7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lingkungan juga membahayakan.</a:t>
            </a:r>
            <a:endParaRPr sz="3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5" name="object 2"/>
          <p:cNvSpPr txBox="1"/>
          <p:nvPr/>
        </p:nvSpPr>
        <p:spPr>
          <a:xfrm>
            <a:off x="535940" y="1634490"/>
            <a:ext cx="7808595" cy="2422525"/>
          </a:xfrm>
          <a:prstGeom prst="rect"/>
        </p:spPr>
        <p:txBody>
          <a:bodyPr bIns="0" lIns="0" rIns="0" rtlCol="0" tIns="9525" vert="horz" wrap="square">
            <a:spAutoFit/>
          </a:bodyPr>
          <a:p>
            <a:pPr algn="just" indent="-342900" marL="355600" marR="5080">
              <a:lnSpc>
                <a:spcPct val="100600"/>
              </a:lnSpc>
              <a:spcBef>
                <a:spcPts val="75"/>
              </a:spcBef>
              <a:buClr>
                <a:srgbClr val="FFFFCC"/>
              </a:buClr>
              <a:buSzPct val="59375"/>
              <a:buFont typeface="Lucida Sans Unicode"/>
              <a:buChar char="■"/>
              <a:tabLst>
                <a:tab algn="l" pos="355600"/>
              </a:tabLst>
            </a:pP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Dengan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tidak mengkonsumsi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minyak goreng 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bekas (jelantah) masyarakat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telah melindungi </a:t>
            </a:r>
            <a:r>
              <a:rPr dirty="0" sz="3200" spc="-7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diri mereka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dari penyakit-penyakit berbahaya </a:t>
            </a:r>
            <a:r>
              <a:rPr dirty="0" sz="3200" spc="-7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seperti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cholesterol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 tinggi,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 jantung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dan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15">
                <a:solidFill>
                  <a:srgbClr val="FFFFFF"/>
                </a:solidFill>
                <a:latin typeface="Times New Roman"/>
                <a:cs typeface="Times New Roman"/>
              </a:rPr>
              <a:t>kanker.</a:t>
            </a:r>
            <a:endParaRPr sz="3200">
              <a:latin typeface="Times New Roman"/>
              <a:cs typeface="Times New Roman"/>
            </a:endParaRPr>
          </a:p>
        </p:txBody>
      </p:sp>
      <p:pic>
        <p:nvPicPr>
          <p:cNvPr id="2097179" name="object 3"/>
          <p:cNvPicPr>
            <a:picLocks/>
          </p:cNvPicPr>
          <p:nvPr/>
        </p:nvPicPr>
        <p:blipFill>
          <a:blip xmlns:r="http://schemas.openxmlformats.org/officeDocument/2006/relationships" r:embed="rId1" cstate="print"/>
          <a:stretch>
            <a:fillRect/>
          </a:stretch>
        </p:blipFill>
        <p:spPr>
          <a:xfrm>
            <a:off x="5486400" y="4114800"/>
            <a:ext cx="2802890" cy="2499360"/>
          </a:xfrm>
          <a:prstGeom prst="rect"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6" name="object 2"/>
          <p:cNvSpPr txBox="1">
            <a:spLocks noGrp="1"/>
          </p:cNvSpPr>
          <p:nvPr>
            <p:ph type="title"/>
          </p:nvPr>
        </p:nvSpPr>
        <p:spPr>
          <a:xfrm>
            <a:off x="858520" y="163195"/>
            <a:ext cx="7426960" cy="1804035"/>
          </a:xfrm>
          <a:prstGeom prst="rect"/>
        </p:spPr>
        <p:txBody>
          <a:bodyPr bIns="0" lIns="0" rIns="0" rtlCol="0" tIns="13335" vert="horz" wrap="square">
            <a:spAutoFit/>
          </a:bodyPr>
          <a:p>
            <a:pPr algn="ctr" indent="-1905" marL="8255" marR="5080">
              <a:lnSpc>
                <a:spcPct val="99900"/>
              </a:lnSpc>
              <a:spcBef>
                <a:spcPts val="105"/>
              </a:spcBef>
            </a:pPr>
            <a:r>
              <a:rPr dirty="0" spc="-20"/>
              <a:t>Tips</a:t>
            </a:r>
            <a:r>
              <a:rPr dirty="0" spc="-15"/>
              <a:t> </a:t>
            </a:r>
            <a:r>
              <a:rPr dirty="0" spc="-5"/>
              <a:t>menyimpan</a:t>
            </a:r>
            <a:r>
              <a:rPr dirty="0" spc="-10"/>
              <a:t> </a:t>
            </a:r>
            <a:r>
              <a:rPr dirty="0" spc="-5"/>
              <a:t>minyak </a:t>
            </a:r>
            <a:r>
              <a:rPr dirty="0" spc="-15"/>
              <a:t>goreng </a:t>
            </a:r>
            <a:r>
              <a:rPr dirty="0" spc="-10"/>
              <a:t> </a:t>
            </a:r>
            <a:r>
              <a:rPr dirty="0"/>
              <a:t>agar</a:t>
            </a:r>
            <a:r>
              <a:rPr dirty="0" spc="-85"/>
              <a:t> </a:t>
            </a:r>
            <a:r>
              <a:rPr dirty="0" spc="-5"/>
              <a:t>tahan</a:t>
            </a:r>
            <a:r>
              <a:rPr dirty="0" spc="-10"/>
              <a:t> </a:t>
            </a:r>
            <a:r>
              <a:rPr dirty="0" spc="-5"/>
              <a:t>lama</a:t>
            </a:r>
            <a:r>
              <a:rPr dirty="0" spc="-10"/>
              <a:t> </a:t>
            </a:r>
            <a:r>
              <a:rPr dirty="0"/>
              <a:t>dan</a:t>
            </a:r>
            <a:r>
              <a:rPr dirty="0" spc="-25"/>
              <a:t> </a:t>
            </a:r>
            <a:r>
              <a:rPr dirty="0" spc="-5"/>
              <a:t>tidak</a:t>
            </a:r>
            <a:r>
              <a:rPr dirty="0" spc="-15"/>
              <a:t> </a:t>
            </a:r>
            <a:r>
              <a:rPr dirty="0" spc="-5"/>
              <a:t>mudah </a:t>
            </a:r>
            <a:r>
              <a:rPr dirty="0" spc="-985"/>
              <a:t> </a:t>
            </a:r>
            <a:r>
              <a:rPr dirty="0" spc="-5"/>
              <a:t>tengik</a:t>
            </a:r>
          </a:p>
        </p:txBody>
      </p:sp>
      <p:sp>
        <p:nvSpPr>
          <p:cNvPr id="1048647" name="object 3"/>
          <p:cNvSpPr txBox="1"/>
          <p:nvPr/>
        </p:nvSpPr>
        <p:spPr>
          <a:xfrm>
            <a:off x="535940" y="1967230"/>
            <a:ext cx="188595" cy="281940"/>
          </a:xfrm>
          <a:prstGeom prst="rect"/>
        </p:spPr>
        <p:txBody>
          <a:bodyPr bIns="0" lIns="0" rIns="0" rtlCol="0" tIns="16510" vert="horz" wrap="square">
            <a:spAutoFit/>
          </a:bodyPr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650" spc="-35">
                <a:solidFill>
                  <a:srgbClr val="FFFFCC"/>
                </a:solidFill>
                <a:latin typeface="Lucida Sans Unicode"/>
                <a:cs typeface="Lucida Sans Unicode"/>
              </a:rPr>
              <a:t>■</a:t>
            </a:r>
            <a:endParaRPr sz="1650">
              <a:latin typeface="Lucida Sans Unicode"/>
              <a:cs typeface="Lucida Sans Unicode"/>
            </a:endParaRPr>
          </a:p>
        </p:txBody>
      </p:sp>
      <p:sp>
        <p:nvSpPr>
          <p:cNvPr id="1048648" name="object 4"/>
          <p:cNvSpPr txBox="1"/>
          <p:nvPr/>
        </p:nvSpPr>
        <p:spPr>
          <a:xfrm>
            <a:off x="535940" y="2912110"/>
            <a:ext cx="188595" cy="281940"/>
          </a:xfrm>
          <a:prstGeom prst="rect"/>
        </p:spPr>
        <p:txBody>
          <a:bodyPr bIns="0" lIns="0" rIns="0" rtlCol="0" tIns="16510" vert="horz" wrap="square">
            <a:spAutoFit/>
          </a:bodyPr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650" spc="-35">
                <a:solidFill>
                  <a:srgbClr val="FFFFCC"/>
                </a:solidFill>
                <a:latin typeface="Lucida Sans Unicode"/>
                <a:cs typeface="Lucida Sans Unicode"/>
              </a:rPr>
              <a:t>■</a:t>
            </a:r>
            <a:endParaRPr sz="1650">
              <a:latin typeface="Lucida Sans Unicode"/>
              <a:cs typeface="Lucida Sans Unicode"/>
            </a:endParaRPr>
          </a:p>
        </p:txBody>
      </p:sp>
      <p:sp>
        <p:nvSpPr>
          <p:cNvPr id="1048649" name="object 5"/>
          <p:cNvSpPr txBox="1"/>
          <p:nvPr/>
        </p:nvSpPr>
        <p:spPr>
          <a:xfrm>
            <a:off x="535940" y="3429000"/>
            <a:ext cx="188595" cy="281940"/>
          </a:xfrm>
          <a:prstGeom prst="rect"/>
        </p:spPr>
        <p:txBody>
          <a:bodyPr bIns="0" lIns="0" rIns="0" rtlCol="0" tIns="16510" vert="horz" wrap="square">
            <a:spAutoFit/>
          </a:bodyPr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650" spc="-35">
                <a:solidFill>
                  <a:srgbClr val="FFFFCC"/>
                </a:solidFill>
                <a:latin typeface="Lucida Sans Unicode"/>
                <a:cs typeface="Lucida Sans Unicode"/>
              </a:rPr>
              <a:t>■</a:t>
            </a:r>
            <a:endParaRPr sz="1650">
              <a:latin typeface="Lucida Sans Unicode"/>
              <a:cs typeface="Lucida Sans Unicode"/>
            </a:endParaRPr>
          </a:p>
        </p:txBody>
      </p:sp>
      <p:sp>
        <p:nvSpPr>
          <p:cNvPr id="1048650" name="object 6"/>
          <p:cNvSpPr txBox="1"/>
          <p:nvPr/>
        </p:nvSpPr>
        <p:spPr>
          <a:xfrm>
            <a:off x="535940" y="3945890"/>
            <a:ext cx="188595" cy="281940"/>
          </a:xfrm>
          <a:prstGeom prst="rect"/>
        </p:spPr>
        <p:txBody>
          <a:bodyPr bIns="0" lIns="0" rIns="0" rtlCol="0" tIns="16510" vert="horz" wrap="square">
            <a:spAutoFit/>
          </a:bodyPr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650" spc="-35">
                <a:solidFill>
                  <a:srgbClr val="FFFFCC"/>
                </a:solidFill>
                <a:latin typeface="Lucida Sans Unicode"/>
                <a:cs typeface="Lucida Sans Unicode"/>
              </a:rPr>
              <a:t>■</a:t>
            </a:r>
            <a:endParaRPr sz="1650">
              <a:latin typeface="Lucida Sans Unicode"/>
              <a:cs typeface="Lucida Sans Unicode"/>
            </a:endParaRPr>
          </a:p>
        </p:txBody>
      </p:sp>
      <p:sp>
        <p:nvSpPr>
          <p:cNvPr id="1048651" name="object 7"/>
          <p:cNvSpPr txBox="1"/>
          <p:nvPr/>
        </p:nvSpPr>
        <p:spPr>
          <a:xfrm>
            <a:off x="535940" y="4890770"/>
            <a:ext cx="188595" cy="281940"/>
          </a:xfrm>
          <a:prstGeom prst="rect"/>
        </p:spPr>
        <p:txBody>
          <a:bodyPr bIns="0" lIns="0" rIns="0" rtlCol="0" tIns="16510" vert="horz" wrap="square">
            <a:spAutoFit/>
          </a:bodyPr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650" spc="-35">
                <a:solidFill>
                  <a:srgbClr val="FFFFCC"/>
                </a:solidFill>
                <a:latin typeface="Lucida Sans Unicode"/>
                <a:cs typeface="Lucida Sans Unicode"/>
              </a:rPr>
              <a:t>■</a:t>
            </a:r>
            <a:endParaRPr sz="1650">
              <a:latin typeface="Lucida Sans Unicode"/>
              <a:cs typeface="Lucida Sans Unicode"/>
            </a:endParaRPr>
          </a:p>
        </p:txBody>
      </p:sp>
      <p:sp>
        <p:nvSpPr>
          <p:cNvPr id="1048652" name="object 8"/>
          <p:cNvSpPr txBox="1"/>
          <p:nvPr/>
        </p:nvSpPr>
        <p:spPr>
          <a:xfrm>
            <a:off x="535940" y="5406390"/>
            <a:ext cx="188595" cy="281940"/>
          </a:xfrm>
          <a:prstGeom prst="rect"/>
        </p:spPr>
        <p:txBody>
          <a:bodyPr bIns="0" lIns="0" rIns="0" rtlCol="0" tIns="16510" vert="horz" wrap="square">
            <a:spAutoFit/>
          </a:bodyPr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650" spc="-35">
                <a:solidFill>
                  <a:srgbClr val="FFFFCC"/>
                </a:solidFill>
                <a:latin typeface="Lucida Sans Unicode"/>
                <a:cs typeface="Lucida Sans Unicode"/>
              </a:rPr>
              <a:t>■</a:t>
            </a:r>
            <a:endParaRPr sz="1650">
              <a:latin typeface="Lucida Sans Unicode"/>
              <a:cs typeface="Lucida Sans Unicode"/>
            </a:endParaRPr>
          </a:p>
        </p:txBody>
      </p:sp>
      <p:sp>
        <p:nvSpPr>
          <p:cNvPr id="1048653" name="object 9"/>
          <p:cNvSpPr txBox="1">
            <a:spLocks noGrp="1"/>
          </p:cNvSpPr>
          <p:nvPr>
            <p:ph type="body" idx="1"/>
          </p:nvPr>
        </p:nvSpPr>
        <p:spPr>
          <a:xfrm>
            <a:off x="691515" y="2112644"/>
            <a:ext cx="7760969" cy="4230371"/>
          </a:xfrm>
          <a:prstGeom prst="rect"/>
        </p:spPr>
        <p:txBody>
          <a:bodyPr bIns="0" lIns="0" rIns="0" rtlCol="0" tIns="11430" vert="horz" wrap="square">
            <a:spAutoFit/>
          </a:bodyPr>
          <a:p>
            <a:pPr marL="199390" marR="118110">
              <a:lnSpc>
                <a:spcPct val="100299"/>
              </a:lnSpc>
              <a:spcBef>
                <a:spcPts val="90"/>
              </a:spcBef>
            </a:pPr>
            <a:r>
              <a:rPr dirty="0" spc="-5"/>
              <a:t>Simpanlah minyak </a:t>
            </a:r>
            <a:r>
              <a:rPr dirty="0"/>
              <a:t>goreng </a:t>
            </a:r>
            <a:r>
              <a:rPr dirty="0" spc="-5"/>
              <a:t>pada</a:t>
            </a:r>
            <a:r>
              <a:rPr dirty="0" spc="-20"/>
              <a:t> </a:t>
            </a:r>
            <a:r>
              <a:rPr dirty="0" spc="-10"/>
              <a:t>tempat</a:t>
            </a:r>
            <a:r>
              <a:rPr dirty="0"/>
              <a:t> </a:t>
            </a:r>
            <a:r>
              <a:rPr dirty="0" spc="-5"/>
              <a:t>tertutup</a:t>
            </a:r>
            <a:r>
              <a:rPr dirty="0"/>
              <a:t> </a:t>
            </a:r>
            <a:r>
              <a:rPr dirty="0" spc="-5"/>
              <a:t>atau </a:t>
            </a:r>
            <a:r>
              <a:rPr dirty="0" spc="-685"/>
              <a:t> </a:t>
            </a:r>
            <a:r>
              <a:rPr dirty="0" spc="-5"/>
              <a:t>sejuk</a:t>
            </a:r>
          </a:p>
          <a:p>
            <a:pPr marL="199390" marR="1930400">
              <a:lnSpc>
                <a:spcPct val="121100"/>
              </a:lnSpc>
            </a:pPr>
            <a:r>
              <a:rPr dirty="0" spc="-5"/>
              <a:t>Hindarkan </a:t>
            </a:r>
            <a:r>
              <a:rPr dirty="0"/>
              <a:t>pengaruh </a:t>
            </a:r>
            <a:r>
              <a:rPr dirty="0" spc="-5"/>
              <a:t>udara lembab </a:t>
            </a:r>
            <a:r>
              <a:rPr dirty="0"/>
              <a:t> </a:t>
            </a:r>
            <a:r>
              <a:rPr dirty="0" spc="-5"/>
              <a:t>Hindarkan</a:t>
            </a:r>
            <a:r>
              <a:rPr dirty="0" spc="-15"/>
              <a:t> </a:t>
            </a:r>
            <a:r>
              <a:rPr dirty="0" spc="-5"/>
              <a:t>dari</a:t>
            </a:r>
            <a:r>
              <a:rPr dirty="0"/>
              <a:t> </a:t>
            </a:r>
            <a:r>
              <a:rPr dirty="0" spc="-5"/>
              <a:t>sinar </a:t>
            </a:r>
            <a:r>
              <a:rPr dirty="0" spc="-10"/>
              <a:t>matahari</a:t>
            </a:r>
            <a:r>
              <a:rPr dirty="0"/>
              <a:t> </a:t>
            </a:r>
            <a:r>
              <a:rPr dirty="0" spc="-5"/>
              <a:t>langsung</a:t>
            </a:r>
          </a:p>
          <a:p>
            <a:pPr marL="199390" marR="6350">
              <a:lnSpc>
                <a:spcPct val="100000"/>
              </a:lnSpc>
              <a:spcBef>
                <a:spcPts val="710"/>
              </a:spcBef>
            </a:pPr>
            <a:r>
              <a:rPr dirty="0" spc="-5"/>
              <a:t>Gunakan</a:t>
            </a:r>
            <a:r>
              <a:rPr dirty="0"/>
              <a:t> </a:t>
            </a:r>
            <a:r>
              <a:rPr dirty="0" spc="-10"/>
              <a:t>wadah</a:t>
            </a:r>
            <a:r>
              <a:rPr dirty="0"/>
              <a:t> </a:t>
            </a:r>
            <a:r>
              <a:rPr dirty="0" spc="-5"/>
              <a:t>dari</a:t>
            </a:r>
            <a:r>
              <a:rPr dirty="0" spc="-15"/>
              <a:t> </a:t>
            </a:r>
            <a:r>
              <a:rPr dirty="0" spc="-5"/>
              <a:t>gelas porselen atau</a:t>
            </a:r>
            <a:r>
              <a:rPr dirty="0"/>
              <a:t> </a:t>
            </a:r>
            <a:r>
              <a:rPr dirty="0" spc="-5"/>
              <a:t>plastik</a:t>
            </a:r>
            <a:r>
              <a:rPr dirty="0"/>
              <a:t> yang </a:t>
            </a:r>
            <a:r>
              <a:rPr dirty="0" spc="-685"/>
              <a:t> </a:t>
            </a:r>
            <a:r>
              <a:rPr dirty="0"/>
              <a:t>kering</a:t>
            </a:r>
            <a:r>
              <a:rPr dirty="0" spc="-5"/>
              <a:t> dan</a:t>
            </a:r>
            <a:r>
              <a:rPr dirty="0"/>
              <a:t> </a:t>
            </a:r>
            <a:r>
              <a:rPr dirty="0" spc="-5"/>
              <a:t>bersih</a:t>
            </a:r>
          </a:p>
          <a:p>
            <a:pPr marL="199390">
              <a:lnSpc>
                <a:spcPct val="100000"/>
              </a:lnSpc>
              <a:spcBef>
                <a:spcPts val="710"/>
              </a:spcBef>
            </a:pPr>
            <a:r>
              <a:rPr dirty="0" spc="-5"/>
              <a:t>Gunakan </a:t>
            </a:r>
            <a:r>
              <a:rPr dirty="0" spc="-10"/>
              <a:t>wadah</a:t>
            </a:r>
            <a:r>
              <a:rPr dirty="0"/>
              <a:t> </a:t>
            </a:r>
            <a:r>
              <a:rPr dirty="0" spc="-5"/>
              <a:t>penyimpan</a:t>
            </a:r>
            <a:r>
              <a:rPr dirty="0"/>
              <a:t> yang</a:t>
            </a:r>
            <a:r>
              <a:rPr dirty="0" spc="-5"/>
              <a:t> kedap</a:t>
            </a:r>
            <a:r>
              <a:rPr dirty="0"/>
              <a:t> </a:t>
            </a:r>
            <a:r>
              <a:rPr dirty="0" spc="-5"/>
              <a:t>cahaya</a:t>
            </a:r>
          </a:p>
          <a:p>
            <a:pPr marL="199390" marR="5080">
              <a:lnSpc>
                <a:spcPct val="100299"/>
              </a:lnSpc>
              <a:spcBef>
                <a:spcPts val="700"/>
              </a:spcBef>
            </a:pPr>
            <a:r>
              <a:rPr dirty="0" spc="-5"/>
              <a:t>Pisahkan penyimpanan minyak</a:t>
            </a:r>
            <a:r>
              <a:rPr dirty="0"/>
              <a:t> </a:t>
            </a:r>
            <a:r>
              <a:rPr dirty="0" spc="-5"/>
              <a:t>segar dengan minyak </a:t>
            </a:r>
            <a:r>
              <a:rPr dirty="0" spc="-685"/>
              <a:t> </a:t>
            </a:r>
            <a:r>
              <a:rPr dirty="0" spc="-5"/>
              <a:t>jelantah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4" name="object 2"/>
          <p:cNvSpPr txBox="1">
            <a:spLocks noGrp="1"/>
          </p:cNvSpPr>
          <p:nvPr>
            <p:ph type="title"/>
          </p:nvPr>
        </p:nvSpPr>
        <p:spPr>
          <a:xfrm>
            <a:off x="964816" y="498952"/>
            <a:ext cx="6686044" cy="495301"/>
          </a:xfrm>
          <a:prstGeom prst="rect"/>
        </p:spPr>
        <p:txBody>
          <a:bodyPr bIns="0" lIns="0" rIns="0" rtlCol="0" tIns="12700" vert="horz" wrap="square">
            <a:spAutoFit/>
          </a:bodyPr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0" dirty="0" sz="3200">
                <a:solidFill>
                  <a:srgbClr val="FFFFFF"/>
                </a:solidFill>
                <a:latin typeface="Times New Roman"/>
                <a:cs typeface="Times New Roman"/>
              </a:rPr>
              <a:t>Minyak</a:t>
            </a:r>
            <a:r>
              <a:rPr b="0" dirty="0" sz="3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0" dirty="0" sz="3200">
                <a:solidFill>
                  <a:srgbClr val="FFFFFF"/>
                </a:solidFill>
                <a:latin typeface="Times New Roman"/>
                <a:cs typeface="Times New Roman"/>
              </a:rPr>
              <a:t>goreng</a:t>
            </a:r>
            <a:r>
              <a:rPr b="0" dirty="0" sz="3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0"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mahal,</a:t>
            </a:r>
            <a:r>
              <a:rPr b="0"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b="0" dirty="0" sz="3200" spc="-15">
                <a:solidFill>
                  <a:srgbClr val="FFFFFF"/>
                </a:solidFill>
                <a:latin typeface="Times New Roman"/>
                <a:cs typeface="Times New Roman"/>
              </a:rPr>
              <a:t>benar.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1048655" name="object 3"/>
          <p:cNvSpPr txBox="1"/>
          <p:nvPr/>
        </p:nvSpPr>
        <p:spPr>
          <a:xfrm>
            <a:off x="964816" y="1596311"/>
            <a:ext cx="6937375" cy="1457960"/>
          </a:xfrm>
          <a:prstGeom prst="rect"/>
        </p:spPr>
        <p:txBody>
          <a:bodyPr bIns="0" lIns="0" rIns="0" rtlCol="0" tIns="10160" vert="horz" wrap="square">
            <a:spAutoFit/>
          </a:bodyPr>
          <a:p>
            <a:pPr marL="12700" marR="5080">
              <a:lnSpc>
                <a:spcPct val="100499"/>
              </a:lnSpc>
              <a:spcBef>
                <a:spcPts val="80"/>
              </a:spcBef>
            </a:pPr>
            <a:r>
              <a:rPr dirty="0" sz="3200" spc="-40">
                <a:solidFill>
                  <a:srgbClr val="FFFFFF"/>
                </a:solidFill>
                <a:latin typeface="Times New Roman"/>
                <a:cs typeface="Times New Roman"/>
              </a:rPr>
              <a:t>Tetapi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kesehatan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jauh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lebih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mahal,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FFFFFF"/>
                </a:solidFill>
                <a:latin typeface="Times New Roman"/>
                <a:cs typeface="Times New Roman"/>
              </a:rPr>
              <a:t>bahkan </a:t>
            </a:r>
            <a:r>
              <a:rPr dirty="0" sz="3200" spc="-7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merupakan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5">
                <a:solidFill>
                  <a:srgbClr val="FFFFFF"/>
                </a:solidFill>
                <a:latin typeface="Times New Roman"/>
                <a:cs typeface="Times New Roman"/>
              </a:rPr>
              <a:t>nikmat </a:t>
            </a:r>
            <a:r>
              <a:rPr dirty="0" sz="3200" spc="5">
                <a:solidFill>
                  <a:srgbClr val="FFFFFF"/>
                </a:solidFill>
                <a:latin typeface="Times New Roman"/>
                <a:cs typeface="Times New Roman"/>
              </a:rPr>
              <a:t>yang</a:t>
            </a:r>
            <a:r>
              <a:rPr dirty="0" sz="3200" spc="6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200" spc="-10">
                <a:solidFill>
                  <a:srgbClr val="FFFFFF"/>
                </a:solidFill>
                <a:latin typeface="Times New Roman"/>
                <a:cs typeface="Times New Roman"/>
              </a:rPr>
              <a:t>berharga.</a:t>
            </a:r>
            <a:endParaRPr sz="3200">
              <a:latin typeface="Times New Roman"/>
              <a:cs typeface="Times New Roman"/>
            </a:endParaRPr>
          </a:p>
        </p:txBody>
      </p:sp>
      <p:grpSp>
        <p:nvGrpSpPr>
          <p:cNvPr id="64" name="object 4"/>
          <p:cNvGrpSpPr/>
          <p:nvPr/>
        </p:nvGrpSpPr>
        <p:grpSpPr>
          <a:xfrm>
            <a:off x="2508310" y="3559870"/>
            <a:ext cx="5969000" cy="2767330"/>
            <a:chOff x="2508310" y="3559870"/>
            <a:chExt cx="5969000" cy="2767330"/>
          </a:xfrm>
        </p:grpSpPr>
        <p:sp>
          <p:nvSpPr>
            <p:cNvPr id="1048656" name="object 5"/>
            <p:cNvSpPr/>
            <p:nvPr/>
          </p:nvSpPr>
          <p:spPr>
            <a:xfrm>
              <a:off x="2603499" y="3575049"/>
              <a:ext cx="5867400" cy="2656840"/>
            </a:xfrm>
            <a:custGeom>
              <a:avLst/>
              <a:ahLst/>
              <a:rect l="l" t="t" r="r" b="b"/>
              <a:pathLst>
                <a:path w="5867400" h="2656840">
                  <a:moveTo>
                    <a:pt x="2818130" y="1574800"/>
                  </a:moveTo>
                  <a:lnTo>
                    <a:pt x="2506980" y="1574800"/>
                  </a:lnTo>
                  <a:lnTo>
                    <a:pt x="2519680" y="1587500"/>
                  </a:lnTo>
                  <a:lnTo>
                    <a:pt x="2541270" y="1587500"/>
                  </a:lnTo>
                  <a:lnTo>
                    <a:pt x="2545080" y="1600200"/>
                  </a:lnTo>
                  <a:lnTo>
                    <a:pt x="2553970" y="1600200"/>
                  </a:lnTo>
                  <a:lnTo>
                    <a:pt x="2559050" y="1612900"/>
                  </a:lnTo>
                  <a:lnTo>
                    <a:pt x="2561590" y="1612900"/>
                  </a:lnTo>
                  <a:lnTo>
                    <a:pt x="2564130" y="1625600"/>
                  </a:lnTo>
                  <a:lnTo>
                    <a:pt x="2566670" y="1625600"/>
                  </a:lnTo>
                  <a:lnTo>
                    <a:pt x="2571750" y="1651000"/>
                  </a:lnTo>
                  <a:lnTo>
                    <a:pt x="2573020" y="1663700"/>
                  </a:lnTo>
                  <a:lnTo>
                    <a:pt x="2575560" y="1676400"/>
                  </a:lnTo>
                  <a:lnTo>
                    <a:pt x="2576830" y="1714500"/>
                  </a:lnTo>
                  <a:lnTo>
                    <a:pt x="2578100" y="1739900"/>
                  </a:lnTo>
                  <a:lnTo>
                    <a:pt x="2580640" y="1816100"/>
                  </a:lnTo>
                  <a:lnTo>
                    <a:pt x="2580640" y="2616200"/>
                  </a:lnTo>
                  <a:lnTo>
                    <a:pt x="2801620" y="2616200"/>
                  </a:lnTo>
                  <a:lnTo>
                    <a:pt x="2847340" y="2590800"/>
                  </a:lnTo>
                  <a:lnTo>
                    <a:pt x="2847340" y="1866900"/>
                  </a:lnTo>
                  <a:lnTo>
                    <a:pt x="2846070" y="1778000"/>
                  </a:lnTo>
                  <a:lnTo>
                    <a:pt x="2843530" y="1701800"/>
                  </a:lnTo>
                  <a:lnTo>
                    <a:pt x="2842260" y="1676400"/>
                  </a:lnTo>
                  <a:lnTo>
                    <a:pt x="2840990" y="1676400"/>
                  </a:lnTo>
                  <a:lnTo>
                    <a:pt x="2840990" y="1663700"/>
                  </a:lnTo>
                  <a:lnTo>
                    <a:pt x="2828290" y="1600200"/>
                  </a:lnTo>
                  <a:lnTo>
                    <a:pt x="2818130" y="1574800"/>
                  </a:lnTo>
                  <a:close/>
                </a:path>
                <a:path w="5867400" h="2656840">
                  <a:moveTo>
                    <a:pt x="2208530" y="266700"/>
                  </a:moveTo>
                  <a:lnTo>
                    <a:pt x="2208530" y="268123"/>
                  </a:lnTo>
                  <a:lnTo>
                    <a:pt x="2250440" y="279400"/>
                  </a:lnTo>
                  <a:lnTo>
                    <a:pt x="2250440" y="1790700"/>
                  </a:lnTo>
                  <a:lnTo>
                    <a:pt x="2249170" y="1917700"/>
                  </a:lnTo>
                  <a:lnTo>
                    <a:pt x="2247900" y="2019300"/>
                  </a:lnTo>
                  <a:lnTo>
                    <a:pt x="2244090" y="2133600"/>
                  </a:lnTo>
                  <a:lnTo>
                    <a:pt x="2236470" y="2209800"/>
                  </a:lnTo>
                  <a:lnTo>
                    <a:pt x="2226310" y="2260600"/>
                  </a:lnTo>
                  <a:lnTo>
                    <a:pt x="2212340" y="2311400"/>
                  </a:lnTo>
                  <a:lnTo>
                    <a:pt x="2208530" y="2322285"/>
                  </a:lnTo>
                  <a:lnTo>
                    <a:pt x="2208530" y="2540000"/>
                  </a:lnTo>
                  <a:lnTo>
                    <a:pt x="2263140" y="2552700"/>
                  </a:lnTo>
                  <a:lnTo>
                    <a:pt x="2449830" y="2590800"/>
                  </a:lnTo>
                  <a:lnTo>
                    <a:pt x="2493010" y="2603500"/>
                  </a:lnTo>
                  <a:lnTo>
                    <a:pt x="2493010" y="1574800"/>
                  </a:lnTo>
                  <a:lnTo>
                    <a:pt x="2818130" y="1574800"/>
                  </a:lnTo>
                  <a:lnTo>
                    <a:pt x="2811780" y="1562100"/>
                  </a:lnTo>
                  <a:lnTo>
                    <a:pt x="2805430" y="1536700"/>
                  </a:lnTo>
                  <a:lnTo>
                    <a:pt x="2801620" y="1536700"/>
                  </a:lnTo>
                  <a:lnTo>
                    <a:pt x="2797810" y="1524000"/>
                  </a:lnTo>
                  <a:lnTo>
                    <a:pt x="2792730" y="1511300"/>
                  </a:lnTo>
                  <a:lnTo>
                    <a:pt x="2787650" y="1511300"/>
                  </a:lnTo>
                  <a:lnTo>
                    <a:pt x="2776220" y="1498600"/>
                  </a:lnTo>
                  <a:lnTo>
                    <a:pt x="2762250" y="1485900"/>
                  </a:lnTo>
                  <a:lnTo>
                    <a:pt x="2747010" y="1473200"/>
                  </a:lnTo>
                  <a:lnTo>
                    <a:pt x="2711450" y="1447800"/>
                  </a:lnTo>
                  <a:lnTo>
                    <a:pt x="2689860" y="1435100"/>
                  </a:lnTo>
                  <a:lnTo>
                    <a:pt x="2712720" y="1435100"/>
                  </a:lnTo>
                  <a:lnTo>
                    <a:pt x="2734310" y="1422400"/>
                  </a:lnTo>
                  <a:lnTo>
                    <a:pt x="2747010" y="1409700"/>
                  </a:lnTo>
                  <a:lnTo>
                    <a:pt x="2752090" y="1409700"/>
                  </a:lnTo>
                  <a:lnTo>
                    <a:pt x="2769870" y="1397000"/>
                  </a:lnTo>
                  <a:lnTo>
                    <a:pt x="2783840" y="1371600"/>
                  </a:lnTo>
                  <a:lnTo>
                    <a:pt x="2791460" y="1371600"/>
                  </a:lnTo>
                  <a:lnTo>
                    <a:pt x="2797810" y="1358900"/>
                  </a:lnTo>
                  <a:lnTo>
                    <a:pt x="2801620" y="1346200"/>
                  </a:lnTo>
                  <a:lnTo>
                    <a:pt x="2802890" y="1346200"/>
                  </a:lnTo>
                  <a:lnTo>
                    <a:pt x="2813050" y="1320800"/>
                  </a:lnTo>
                  <a:lnTo>
                    <a:pt x="2824480" y="1282700"/>
                  </a:lnTo>
                  <a:lnTo>
                    <a:pt x="2827020" y="1270000"/>
                  </a:lnTo>
                  <a:lnTo>
                    <a:pt x="2830830" y="1244600"/>
                  </a:lnTo>
                  <a:lnTo>
                    <a:pt x="2833370" y="1231900"/>
                  </a:lnTo>
                  <a:lnTo>
                    <a:pt x="2834640" y="1219200"/>
                  </a:lnTo>
                  <a:lnTo>
                    <a:pt x="2493010" y="1219200"/>
                  </a:lnTo>
                  <a:lnTo>
                    <a:pt x="2493010" y="711200"/>
                  </a:lnTo>
                  <a:lnTo>
                    <a:pt x="2837180" y="711200"/>
                  </a:lnTo>
                  <a:lnTo>
                    <a:pt x="2830830" y="647700"/>
                  </a:lnTo>
                  <a:lnTo>
                    <a:pt x="2818130" y="584200"/>
                  </a:lnTo>
                  <a:lnTo>
                    <a:pt x="2814320" y="571500"/>
                  </a:lnTo>
                  <a:lnTo>
                    <a:pt x="2809240" y="546100"/>
                  </a:lnTo>
                  <a:lnTo>
                    <a:pt x="2804160" y="533400"/>
                  </a:lnTo>
                  <a:lnTo>
                    <a:pt x="2801620" y="533400"/>
                  </a:lnTo>
                  <a:lnTo>
                    <a:pt x="2792730" y="508000"/>
                  </a:lnTo>
                  <a:lnTo>
                    <a:pt x="2780030" y="482600"/>
                  </a:lnTo>
                  <a:lnTo>
                    <a:pt x="2752090" y="431800"/>
                  </a:lnTo>
                  <a:lnTo>
                    <a:pt x="2747010" y="431800"/>
                  </a:lnTo>
                  <a:lnTo>
                    <a:pt x="2736850" y="419100"/>
                  </a:lnTo>
                  <a:lnTo>
                    <a:pt x="2703830" y="393700"/>
                  </a:lnTo>
                  <a:lnTo>
                    <a:pt x="2686050" y="381000"/>
                  </a:lnTo>
                  <a:lnTo>
                    <a:pt x="2683510" y="381000"/>
                  </a:lnTo>
                  <a:lnTo>
                    <a:pt x="2665730" y="368300"/>
                  </a:lnTo>
                  <a:lnTo>
                    <a:pt x="2640330" y="368300"/>
                  </a:lnTo>
                  <a:lnTo>
                    <a:pt x="2612390" y="355600"/>
                  </a:lnTo>
                  <a:lnTo>
                    <a:pt x="2579370" y="342900"/>
                  </a:lnTo>
                  <a:lnTo>
                    <a:pt x="2501900" y="330200"/>
                  </a:lnTo>
                  <a:lnTo>
                    <a:pt x="2449830" y="317500"/>
                  </a:lnTo>
                  <a:lnTo>
                    <a:pt x="2409190" y="304800"/>
                  </a:lnTo>
                  <a:lnTo>
                    <a:pt x="2263140" y="279400"/>
                  </a:lnTo>
                  <a:lnTo>
                    <a:pt x="2208530" y="266700"/>
                  </a:lnTo>
                  <a:close/>
                </a:path>
                <a:path w="5867400" h="2656840">
                  <a:moveTo>
                    <a:pt x="2056130" y="2514600"/>
                  </a:moveTo>
                  <a:lnTo>
                    <a:pt x="1936750" y="2514600"/>
                  </a:lnTo>
                  <a:lnTo>
                    <a:pt x="1958340" y="2527300"/>
                  </a:lnTo>
                  <a:lnTo>
                    <a:pt x="2038350" y="2527300"/>
                  </a:lnTo>
                  <a:lnTo>
                    <a:pt x="2056130" y="2514600"/>
                  </a:lnTo>
                  <a:close/>
                </a:path>
                <a:path w="5867400" h="2656840">
                  <a:moveTo>
                    <a:pt x="1602740" y="573809"/>
                  </a:moveTo>
                  <a:lnTo>
                    <a:pt x="1602841" y="1485900"/>
                  </a:lnTo>
                  <a:lnTo>
                    <a:pt x="1604010" y="1778000"/>
                  </a:lnTo>
                  <a:lnTo>
                    <a:pt x="1606550" y="1892300"/>
                  </a:lnTo>
                  <a:lnTo>
                    <a:pt x="1606550" y="1930400"/>
                  </a:lnTo>
                  <a:lnTo>
                    <a:pt x="1609090" y="1968500"/>
                  </a:lnTo>
                  <a:lnTo>
                    <a:pt x="1614170" y="2032000"/>
                  </a:lnTo>
                  <a:lnTo>
                    <a:pt x="1617980" y="2057400"/>
                  </a:lnTo>
                  <a:lnTo>
                    <a:pt x="1623060" y="2095500"/>
                  </a:lnTo>
                  <a:lnTo>
                    <a:pt x="1635760" y="2146300"/>
                  </a:lnTo>
                  <a:lnTo>
                    <a:pt x="1644650" y="2184400"/>
                  </a:lnTo>
                  <a:lnTo>
                    <a:pt x="1652270" y="2209800"/>
                  </a:lnTo>
                  <a:lnTo>
                    <a:pt x="1685290" y="2286000"/>
                  </a:lnTo>
                  <a:lnTo>
                    <a:pt x="1729740" y="2362200"/>
                  </a:lnTo>
                  <a:lnTo>
                    <a:pt x="1765300" y="2413000"/>
                  </a:lnTo>
                  <a:lnTo>
                    <a:pt x="1784350" y="2425700"/>
                  </a:lnTo>
                  <a:lnTo>
                    <a:pt x="1803400" y="2451100"/>
                  </a:lnTo>
                  <a:lnTo>
                    <a:pt x="1823720" y="2463800"/>
                  </a:lnTo>
                  <a:lnTo>
                    <a:pt x="1832610" y="2463800"/>
                  </a:lnTo>
                  <a:lnTo>
                    <a:pt x="1845310" y="2476500"/>
                  </a:lnTo>
                  <a:lnTo>
                    <a:pt x="1866900" y="2489200"/>
                  </a:lnTo>
                  <a:lnTo>
                    <a:pt x="1912620" y="2514600"/>
                  </a:lnTo>
                  <a:lnTo>
                    <a:pt x="2072640" y="2514600"/>
                  </a:lnTo>
                  <a:lnTo>
                    <a:pt x="2105660" y="2489200"/>
                  </a:lnTo>
                  <a:lnTo>
                    <a:pt x="2134870" y="2463800"/>
                  </a:lnTo>
                  <a:lnTo>
                    <a:pt x="2160270" y="2425700"/>
                  </a:lnTo>
                  <a:lnTo>
                    <a:pt x="2172970" y="2400300"/>
                  </a:lnTo>
                  <a:lnTo>
                    <a:pt x="2184400" y="2387600"/>
                  </a:lnTo>
                  <a:lnTo>
                    <a:pt x="2194560" y="2362200"/>
                  </a:lnTo>
                  <a:lnTo>
                    <a:pt x="2208530" y="2322285"/>
                  </a:lnTo>
                  <a:lnTo>
                    <a:pt x="2208530" y="2133600"/>
                  </a:lnTo>
                  <a:lnTo>
                    <a:pt x="1918970" y="2133600"/>
                  </a:lnTo>
                  <a:lnTo>
                    <a:pt x="1916430" y="2120900"/>
                  </a:lnTo>
                  <a:lnTo>
                    <a:pt x="1905000" y="2120900"/>
                  </a:lnTo>
                  <a:lnTo>
                    <a:pt x="1903730" y="2108200"/>
                  </a:lnTo>
                  <a:lnTo>
                    <a:pt x="1899920" y="2108200"/>
                  </a:lnTo>
                  <a:lnTo>
                    <a:pt x="1894840" y="2082800"/>
                  </a:lnTo>
                  <a:lnTo>
                    <a:pt x="1892300" y="2082800"/>
                  </a:lnTo>
                  <a:lnTo>
                    <a:pt x="1892300" y="2070100"/>
                  </a:lnTo>
                  <a:lnTo>
                    <a:pt x="1889760" y="2057400"/>
                  </a:lnTo>
                  <a:lnTo>
                    <a:pt x="1888490" y="2032000"/>
                  </a:lnTo>
                  <a:lnTo>
                    <a:pt x="1888490" y="2006600"/>
                  </a:lnTo>
                  <a:lnTo>
                    <a:pt x="1885950" y="1955800"/>
                  </a:lnTo>
                  <a:lnTo>
                    <a:pt x="1885950" y="596900"/>
                  </a:lnTo>
                  <a:lnTo>
                    <a:pt x="1704340" y="596900"/>
                  </a:lnTo>
                  <a:lnTo>
                    <a:pt x="1602740" y="573809"/>
                  </a:lnTo>
                  <a:close/>
                </a:path>
                <a:path w="5867400" h="2656840">
                  <a:moveTo>
                    <a:pt x="265430" y="50800"/>
                  </a:moveTo>
                  <a:lnTo>
                    <a:pt x="194310" y="76200"/>
                  </a:lnTo>
                  <a:lnTo>
                    <a:pt x="93980" y="114300"/>
                  </a:lnTo>
                  <a:lnTo>
                    <a:pt x="0" y="177800"/>
                  </a:lnTo>
                  <a:lnTo>
                    <a:pt x="0" y="2451100"/>
                  </a:lnTo>
                  <a:lnTo>
                    <a:pt x="93980" y="2387600"/>
                  </a:lnTo>
                  <a:lnTo>
                    <a:pt x="194310" y="2349500"/>
                  </a:lnTo>
                  <a:lnTo>
                    <a:pt x="265430" y="2324100"/>
                  </a:lnTo>
                  <a:lnTo>
                    <a:pt x="265430" y="1371600"/>
                  </a:lnTo>
                  <a:lnTo>
                    <a:pt x="298450" y="1358900"/>
                  </a:lnTo>
                  <a:lnTo>
                    <a:pt x="350520" y="1346200"/>
                  </a:lnTo>
                  <a:lnTo>
                    <a:pt x="592277" y="1346200"/>
                  </a:lnTo>
                  <a:lnTo>
                    <a:pt x="623163" y="863600"/>
                  </a:lnTo>
                  <a:lnTo>
                    <a:pt x="265430" y="863600"/>
                  </a:lnTo>
                  <a:lnTo>
                    <a:pt x="265430" y="50800"/>
                  </a:lnTo>
                  <a:close/>
                </a:path>
                <a:path w="5867400" h="2656840">
                  <a:moveTo>
                    <a:pt x="1250950" y="2321752"/>
                  </a:moveTo>
                  <a:lnTo>
                    <a:pt x="1250950" y="2324100"/>
                  </a:lnTo>
                  <a:lnTo>
                    <a:pt x="1357630" y="2336800"/>
                  </a:lnTo>
                  <a:lnTo>
                    <a:pt x="1536700" y="2374900"/>
                  </a:lnTo>
                  <a:lnTo>
                    <a:pt x="1536700" y="2324100"/>
                  </a:lnTo>
                  <a:lnTo>
                    <a:pt x="1264920" y="2324100"/>
                  </a:lnTo>
                  <a:lnTo>
                    <a:pt x="1250950" y="2321752"/>
                  </a:lnTo>
                  <a:close/>
                </a:path>
                <a:path w="5867400" h="2656840">
                  <a:moveTo>
                    <a:pt x="1113790" y="25400"/>
                  </a:moveTo>
                  <a:lnTo>
                    <a:pt x="1099820" y="25400"/>
                  </a:lnTo>
                  <a:lnTo>
                    <a:pt x="1113790" y="215900"/>
                  </a:lnTo>
                  <a:lnTo>
                    <a:pt x="1133166" y="486188"/>
                  </a:lnTo>
                  <a:lnTo>
                    <a:pt x="1250950" y="508000"/>
                  </a:lnTo>
                  <a:lnTo>
                    <a:pt x="1250950" y="2129224"/>
                  </a:lnTo>
                  <a:lnTo>
                    <a:pt x="1264920" y="2324100"/>
                  </a:lnTo>
                  <a:lnTo>
                    <a:pt x="1536700" y="2324100"/>
                  </a:lnTo>
                  <a:lnTo>
                    <a:pt x="1536700" y="558800"/>
                  </a:lnTo>
                  <a:lnTo>
                    <a:pt x="1602740" y="558800"/>
                  </a:lnTo>
                  <a:lnTo>
                    <a:pt x="1602740" y="117370"/>
                  </a:lnTo>
                  <a:lnTo>
                    <a:pt x="1357630" y="63500"/>
                  </a:lnTo>
                  <a:lnTo>
                    <a:pt x="1113790" y="25400"/>
                  </a:lnTo>
                  <a:close/>
                </a:path>
                <a:path w="5867400" h="2656840">
                  <a:moveTo>
                    <a:pt x="1232144" y="1866900"/>
                  </a:moveTo>
                  <a:lnTo>
                    <a:pt x="953770" y="1866900"/>
                  </a:lnTo>
                  <a:lnTo>
                    <a:pt x="969010" y="2286000"/>
                  </a:lnTo>
                  <a:lnTo>
                    <a:pt x="1113790" y="2298700"/>
                  </a:lnTo>
                  <a:lnTo>
                    <a:pt x="1250950" y="2321752"/>
                  </a:lnTo>
                  <a:lnTo>
                    <a:pt x="1250950" y="2129224"/>
                  </a:lnTo>
                  <a:lnTo>
                    <a:pt x="1232144" y="1866900"/>
                  </a:lnTo>
                  <a:close/>
                </a:path>
                <a:path w="5867400" h="2656840">
                  <a:moveTo>
                    <a:pt x="592277" y="1346200"/>
                  </a:moveTo>
                  <a:lnTo>
                    <a:pt x="350520" y="1346200"/>
                  </a:lnTo>
                  <a:lnTo>
                    <a:pt x="350520" y="2311400"/>
                  </a:lnTo>
                  <a:lnTo>
                    <a:pt x="406400" y="2298700"/>
                  </a:lnTo>
                  <a:lnTo>
                    <a:pt x="532216" y="2284642"/>
                  </a:lnTo>
                  <a:lnTo>
                    <a:pt x="592277" y="1346200"/>
                  </a:lnTo>
                  <a:close/>
                </a:path>
                <a:path w="5867400" h="2656840">
                  <a:moveTo>
                    <a:pt x="633730" y="2273300"/>
                  </a:moveTo>
                  <a:lnTo>
                    <a:pt x="532216" y="2284642"/>
                  </a:lnTo>
                  <a:lnTo>
                    <a:pt x="532130" y="2286000"/>
                  </a:lnTo>
                  <a:lnTo>
                    <a:pt x="633730" y="2273300"/>
                  </a:lnTo>
                  <a:close/>
                </a:path>
                <a:path w="5867400" h="2656840">
                  <a:moveTo>
                    <a:pt x="869950" y="0"/>
                  </a:moveTo>
                  <a:lnTo>
                    <a:pt x="679450" y="0"/>
                  </a:lnTo>
                  <a:lnTo>
                    <a:pt x="638810" y="620888"/>
                  </a:lnTo>
                  <a:lnTo>
                    <a:pt x="638810" y="2273300"/>
                  </a:lnTo>
                  <a:lnTo>
                    <a:pt x="833120" y="2273300"/>
                  </a:lnTo>
                  <a:lnTo>
                    <a:pt x="850900" y="1866900"/>
                  </a:lnTo>
                  <a:lnTo>
                    <a:pt x="1232144" y="1866900"/>
                  </a:lnTo>
                  <a:lnTo>
                    <a:pt x="1203921" y="1473200"/>
                  </a:lnTo>
                  <a:lnTo>
                    <a:pt x="946150" y="1473200"/>
                  </a:lnTo>
                  <a:lnTo>
                    <a:pt x="869950" y="1460500"/>
                  </a:lnTo>
                  <a:lnTo>
                    <a:pt x="847090" y="1460500"/>
                  </a:lnTo>
                  <a:lnTo>
                    <a:pt x="854710" y="1282700"/>
                  </a:lnTo>
                  <a:lnTo>
                    <a:pt x="866140" y="1066800"/>
                  </a:lnTo>
                  <a:lnTo>
                    <a:pt x="869950" y="1003300"/>
                  </a:lnTo>
                  <a:lnTo>
                    <a:pt x="901700" y="508000"/>
                  </a:lnTo>
                  <a:lnTo>
                    <a:pt x="1134729" y="508000"/>
                  </a:lnTo>
                  <a:lnTo>
                    <a:pt x="1133166" y="486188"/>
                  </a:lnTo>
                  <a:lnTo>
                    <a:pt x="1113790" y="482600"/>
                  </a:lnTo>
                  <a:lnTo>
                    <a:pt x="1080770" y="469900"/>
                  </a:lnTo>
                  <a:lnTo>
                    <a:pt x="1080770" y="25400"/>
                  </a:lnTo>
                  <a:lnTo>
                    <a:pt x="1099820" y="25400"/>
                  </a:lnTo>
                  <a:lnTo>
                    <a:pt x="869950" y="0"/>
                  </a:lnTo>
                  <a:close/>
                </a:path>
                <a:path w="5867400" h="2656840">
                  <a:moveTo>
                    <a:pt x="1967230" y="203200"/>
                  </a:moveTo>
                  <a:lnTo>
                    <a:pt x="1967230" y="1955800"/>
                  </a:lnTo>
                  <a:lnTo>
                    <a:pt x="1964690" y="2019300"/>
                  </a:lnTo>
                  <a:lnTo>
                    <a:pt x="1964690" y="2044700"/>
                  </a:lnTo>
                  <a:lnTo>
                    <a:pt x="1960880" y="2082800"/>
                  </a:lnTo>
                  <a:lnTo>
                    <a:pt x="1959610" y="2082800"/>
                  </a:lnTo>
                  <a:lnTo>
                    <a:pt x="1959610" y="2095500"/>
                  </a:lnTo>
                  <a:lnTo>
                    <a:pt x="1958340" y="2095500"/>
                  </a:lnTo>
                  <a:lnTo>
                    <a:pt x="1957070" y="2108200"/>
                  </a:lnTo>
                  <a:lnTo>
                    <a:pt x="1953260" y="2120900"/>
                  </a:lnTo>
                  <a:lnTo>
                    <a:pt x="1944370" y="2120900"/>
                  </a:lnTo>
                  <a:lnTo>
                    <a:pt x="1941830" y="2133600"/>
                  </a:lnTo>
                  <a:lnTo>
                    <a:pt x="2208530" y="2133600"/>
                  </a:lnTo>
                  <a:lnTo>
                    <a:pt x="2208530" y="268123"/>
                  </a:lnTo>
                  <a:lnTo>
                    <a:pt x="1967230" y="203200"/>
                  </a:lnTo>
                  <a:close/>
                </a:path>
                <a:path w="5867400" h="2656840">
                  <a:moveTo>
                    <a:pt x="1134729" y="508000"/>
                  </a:moveTo>
                  <a:lnTo>
                    <a:pt x="901700" y="508000"/>
                  </a:lnTo>
                  <a:lnTo>
                    <a:pt x="946150" y="1473200"/>
                  </a:lnTo>
                  <a:lnTo>
                    <a:pt x="1203921" y="1473200"/>
                  </a:lnTo>
                  <a:lnTo>
                    <a:pt x="1134729" y="508000"/>
                  </a:lnTo>
                  <a:close/>
                </a:path>
                <a:path w="5867400" h="2656840">
                  <a:moveTo>
                    <a:pt x="2837180" y="711200"/>
                  </a:moveTo>
                  <a:lnTo>
                    <a:pt x="2493010" y="711200"/>
                  </a:lnTo>
                  <a:lnTo>
                    <a:pt x="2505710" y="723900"/>
                  </a:lnTo>
                  <a:lnTo>
                    <a:pt x="2534920" y="723900"/>
                  </a:lnTo>
                  <a:lnTo>
                    <a:pt x="2543810" y="736600"/>
                  </a:lnTo>
                  <a:lnTo>
                    <a:pt x="2550160" y="749300"/>
                  </a:lnTo>
                  <a:lnTo>
                    <a:pt x="2559050" y="749300"/>
                  </a:lnTo>
                  <a:lnTo>
                    <a:pt x="2564130" y="762000"/>
                  </a:lnTo>
                  <a:lnTo>
                    <a:pt x="2566670" y="774700"/>
                  </a:lnTo>
                  <a:lnTo>
                    <a:pt x="2567940" y="774700"/>
                  </a:lnTo>
                  <a:lnTo>
                    <a:pt x="2570480" y="787400"/>
                  </a:lnTo>
                  <a:lnTo>
                    <a:pt x="2571750" y="787400"/>
                  </a:lnTo>
                  <a:lnTo>
                    <a:pt x="2574290" y="800100"/>
                  </a:lnTo>
                  <a:lnTo>
                    <a:pt x="2579370" y="850900"/>
                  </a:lnTo>
                  <a:lnTo>
                    <a:pt x="2580640" y="876300"/>
                  </a:lnTo>
                  <a:lnTo>
                    <a:pt x="2580640" y="1066800"/>
                  </a:lnTo>
                  <a:lnTo>
                    <a:pt x="2579370" y="1092200"/>
                  </a:lnTo>
                  <a:lnTo>
                    <a:pt x="2578100" y="1130300"/>
                  </a:lnTo>
                  <a:lnTo>
                    <a:pt x="2575560" y="1143000"/>
                  </a:lnTo>
                  <a:lnTo>
                    <a:pt x="2571750" y="1181100"/>
                  </a:lnTo>
                  <a:lnTo>
                    <a:pt x="2569210" y="1181100"/>
                  </a:lnTo>
                  <a:lnTo>
                    <a:pt x="2567940" y="1193800"/>
                  </a:lnTo>
                  <a:lnTo>
                    <a:pt x="2565400" y="1193800"/>
                  </a:lnTo>
                  <a:lnTo>
                    <a:pt x="2564130" y="1206500"/>
                  </a:lnTo>
                  <a:lnTo>
                    <a:pt x="2555240" y="1206500"/>
                  </a:lnTo>
                  <a:lnTo>
                    <a:pt x="2550160" y="1219200"/>
                  </a:lnTo>
                  <a:lnTo>
                    <a:pt x="2834640" y="1219200"/>
                  </a:lnTo>
                  <a:lnTo>
                    <a:pt x="2839720" y="1168400"/>
                  </a:lnTo>
                  <a:lnTo>
                    <a:pt x="2843530" y="1117600"/>
                  </a:lnTo>
                  <a:lnTo>
                    <a:pt x="2846070" y="1066800"/>
                  </a:lnTo>
                  <a:lnTo>
                    <a:pt x="2847340" y="1003300"/>
                  </a:lnTo>
                  <a:lnTo>
                    <a:pt x="2847340" y="939800"/>
                  </a:lnTo>
                  <a:lnTo>
                    <a:pt x="2844800" y="812800"/>
                  </a:lnTo>
                  <a:lnTo>
                    <a:pt x="2840990" y="749300"/>
                  </a:lnTo>
                  <a:lnTo>
                    <a:pt x="2837180" y="711200"/>
                  </a:lnTo>
                  <a:close/>
                </a:path>
                <a:path w="5867400" h="2656840">
                  <a:moveTo>
                    <a:pt x="638810" y="0"/>
                  </a:moveTo>
                  <a:lnTo>
                    <a:pt x="633730" y="0"/>
                  </a:lnTo>
                  <a:lnTo>
                    <a:pt x="406400" y="25400"/>
                  </a:lnTo>
                  <a:lnTo>
                    <a:pt x="350520" y="38100"/>
                  </a:lnTo>
                  <a:lnTo>
                    <a:pt x="350520" y="850900"/>
                  </a:lnTo>
                  <a:lnTo>
                    <a:pt x="298450" y="863600"/>
                  </a:lnTo>
                  <a:lnTo>
                    <a:pt x="623163" y="863600"/>
                  </a:lnTo>
                  <a:lnTo>
                    <a:pt x="633730" y="698500"/>
                  </a:lnTo>
                  <a:lnTo>
                    <a:pt x="638810" y="620888"/>
                  </a:lnTo>
                  <a:lnTo>
                    <a:pt x="638810" y="0"/>
                  </a:lnTo>
                  <a:close/>
                </a:path>
                <a:path w="5867400" h="2656840">
                  <a:moveTo>
                    <a:pt x="1704340" y="142366"/>
                  </a:moveTo>
                  <a:lnTo>
                    <a:pt x="1704340" y="596900"/>
                  </a:lnTo>
                  <a:lnTo>
                    <a:pt x="1885950" y="596900"/>
                  </a:lnTo>
                  <a:lnTo>
                    <a:pt x="1885950" y="190500"/>
                  </a:lnTo>
                  <a:lnTo>
                    <a:pt x="1832610" y="177800"/>
                  </a:lnTo>
                  <a:lnTo>
                    <a:pt x="1704340" y="142366"/>
                  </a:lnTo>
                  <a:close/>
                </a:path>
                <a:path w="5867400" h="2656840">
                  <a:moveTo>
                    <a:pt x="1602740" y="558800"/>
                  </a:moveTo>
                  <a:lnTo>
                    <a:pt x="1536700" y="558800"/>
                  </a:lnTo>
                  <a:lnTo>
                    <a:pt x="1602740" y="573809"/>
                  </a:lnTo>
                  <a:lnTo>
                    <a:pt x="1602740" y="558800"/>
                  </a:lnTo>
                  <a:close/>
                </a:path>
                <a:path w="5867400" h="2656840">
                  <a:moveTo>
                    <a:pt x="1657117" y="129321"/>
                  </a:moveTo>
                  <a:lnTo>
                    <a:pt x="1704340" y="142366"/>
                  </a:lnTo>
                  <a:lnTo>
                    <a:pt x="1704340" y="139700"/>
                  </a:lnTo>
                  <a:lnTo>
                    <a:pt x="1657117" y="129321"/>
                  </a:lnTo>
                  <a:close/>
                </a:path>
                <a:path w="5867400" h="2656840">
                  <a:moveTo>
                    <a:pt x="1602740" y="114300"/>
                  </a:moveTo>
                  <a:lnTo>
                    <a:pt x="1602740" y="117370"/>
                  </a:lnTo>
                  <a:lnTo>
                    <a:pt x="1657117" y="129321"/>
                  </a:lnTo>
                  <a:lnTo>
                    <a:pt x="1602740" y="114300"/>
                  </a:lnTo>
                  <a:close/>
                </a:path>
                <a:path w="5867400" h="2656840">
                  <a:moveTo>
                    <a:pt x="4626610" y="294640"/>
                  </a:moveTo>
                  <a:lnTo>
                    <a:pt x="4626610" y="300196"/>
                  </a:lnTo>
                  <a:lnTo>
                    <a:pt x="4672330" y="307340"/>
                  </a:lnTo>
                  <a:lnTo>
                    <a:pt x="4672330" y="2362925"/>
                  </a:lnTo>
                  <a:lnTo>
                    <a:pt x="4699000" y="2440940"/>
                  </a:lnTo>
                  <a:lnTo>
                    <a:pt x="4739640" y="2517140"/>
                  </a:lnTo>
                  <a:lnTo>
                    <a:pt x="4753610" y="2529840"/>
                  </a:lnTo>
                  <a:lnTo>
                    <a:pt x="4756150" y="2542540"/>
                  </a:lnTo>
                  <a:lnTo>
                    <a:pt x="4772660" y="2555240"/>
                  </a:lnTo>
                  <a:lnTo>
                    <a:pt x="4810760" y="2593340"/>
                  </a:lnTo>
                  <a:lnTo>
                    <a:pt x="4831080" y="2606040"/>
                  </a:lnTo>
                  <a:lnTo>
                    <a:pt x="4895850" y="2644140"/>
                  </a:lnTo>
                  <a:lnTo>
                    <a:pt x="4919980" y="2656840"/>
                  </a:lnTo>
                  <a:lnTo>
                    <a:pt x="5052060" y="2656840"/>
                  </a:lnTo>
                  <a:lnTo>
                    <a:pt x="5072380" y="2644140"/>
                  </a:lnTo>
                  <a:lnTo>
                    <a:pt x="5125720" y="2606040"/>
                  </a:lnTo>
                  <a:lnTo>
                    <a:pt x="5157470" y="2580640"/>
                  </a:lnTo>
                  <a:lnTo>
                    <a:pt x="5171440" y="2555240"/>
                  </a:lnTo>
                  <a:lnTo>
                    <a:pt x="5185410" y="2542540"/>
                  </a:lnTo>
                  <a:lnTo>
                    <a:pt x="5199380" y="2517140"/>
                  </a:lnTo>
                  <a:lnTo>
                    <a:pt x="5222240" y="2466340"/>
                  </a:lnTo>
                  <a:lnTo>
                    <a:pt x="5232400" y="2440940"/>
                  </a:lnTo>
                  <a:lnTo>
                    <a:pt x="5233670" y="2440940"/>
                  </a:lnTo>
                  <a:lnTo>
                    <a:pt x="5247640" y="2401025"/>
                  </a:lnTo>
                  <a:lnTo>
                    <a:pt x="5247640" y="2275840"/>
                  </a:lnTo>
                  <a:lnTo>
                    <a:pt x="4942840" y="2275840"/>
                  </a:lnTo>
                  <a:lnTo>
                    <a:pt x="4940300" y="2263140"/>
                  </a:lnTo>
                  <a:lnTo>
                    <a:pt x="4931410" y="2263140"/>
                  </a:lnTo>
                  <a:lnTo>
                    <a:pt x="4928870" y="2250440"/>
                  </a:lnTo>
                  <a:lnTo>
                    <a:pt x="4927600" y="2250440"/>
                  </a:lnTo>
                  <a:lnTo>
                    <a:pt x="4926330" y="2237740"/>
                  </a:lnTo>
                  <a:lnTo>
                    <a:pt x="4923790" y="2237740"/>
                  </a:lnTo>
                  <a:lnTo>
                    <a:pt x="4918710" y="2186940"/>
                  </a:lnTo>
                  <a:lnTo>
                    <a:pt x="4917440" y="2161540"/>
                  </a:lnTo>
                  <a:lnTo>
                    <a:pt x="4917440" y="2136140"/>
                  </a:lnTo>
                  <a:lnTo>
                    <a:pt x="4916170" y="2110740"/>
                  </a:lnTo>
                  <a:lnTo>
                    <a:pt x="4916170" y="332740"/>
                  </a:lnTo>
                  <a:lnTo>
                    <a:pt x="4753610" y="320040"/>
                  </a:lnTo>
                  <a:lnTo>
                    <a:pt x="4626610" y="294640"/>
                  </a:lnTo>
                  <a:close/>
                </a:path>
                <a:path w="5867400" h="2656840">
                  <a:moveTo>
                    <a:pt x="5488940" y="320040"/>
                  </a:moveTo>
                  <a:lnTo>
                    <a:pt x="5461000" y="320040"/>
                  </a:lnTo>
                  <a:lnTo>
                    <a:pt x="5247640" y="345440"/>
                  </a:lnTo>
                  <a:lnTo>
                    <a:pt x="5290820" y="345440"/>
                  </a:lnTo>
                  <a:lnTo>
                    <a:pt x="5290820" y="1856740"/>
                  </a:lnTo>
                  <a:lnTo>
                    <a:pt x="5289550" y="1983740"/>
                  </a:lnTo>
                  <a:lnTo>
                    <a:pt x="5288280" y="2085340"/>
                  </a:lnTo>
                  <a:lnTo>
                    <a:pt x="5285740" y="2161540"/>
                  </a:lnTo>
                  <a:lnTo>
                    <a:pt x="5283200" y="2199640"/>
                  </a:lnTo>
                  <a:lnTo>
                    <a:pt x="5281930" y="2225040"/>
                  </a:lnTo>
                  <a:lnTo>
                    <a:pt x="5279390" y="2250440"/>
                  </a:lnTo>
                  <a:lnTo>
                    <a:pt x="5271770" y="2301240"/>
                  </a:lnTo>
                  <a:lnTo>
                    <a:pt x="5265420" y="2326640"/>
                  </a:lnTo>
                  <a:lnTo>
                    <a:pt x="5259070" y="2364740"/>
                  </a:lnTo>
                  <a:lnTo>
                    <a:pt x="5251450" y="2390140"/>
                  </a:lnTo>
                  <a:lnTo>
                    <a:pt x="5247640" y="2401025"/>
                  </a:lnTo>
                  <a:lnTo>
                    <a:pt x="5247640" y="2618740"/>
                  </a:lnTo>
                  <a:lnTo>
                    <a:pt x="5461000" y="2593340"/>
                  </a:lnTo>
                  <a:lnTo>
                    <a:pt x="5488940" y="2593340"/>
                  </a:lnTo>
                  <a:lnTo>
                    <a:pt x="5488940" y="1551940"/>
                  </a:lnTo>
                  <a:lnTo>
                    <a:pt x="5867400" y="1551940"/>
                  </a:lnTo>
                  <a:lnTo>
                    <a:pt x="5867400" y="1297940"/>
                  </a:lnTo>
                  <a:lnTo>
                    <a:pt x="5646420" y="1297940"/>
                  </a:lnTo>
                  <a:lnTo>
                    <a:pt x="5568950" y="815340"/>
                  </a:lnTo>
                  <a:lnTo>
                    <a:pt x="5488940" y="320040"/>
                  </a:lnTo>
                  <a:close/>
                </a:path>
                <a:path w="5867400" h="2656840">
                  <a:moveTo>
                    <a:pt x="4626610" y="1551940"/>
                  </a:moveTo>
                  <a:lnTo>
                    <a:pt x="4301490" y="1551940"/>
                  </a:lnTo>
                  <a:lnTo>
                    <a:pt x="4385310" y="1564640"/>
                  </a:lnTo>
                  <a:lnTo>
                    <a:pt x="4385310" y="2529840"/>
                  </a:lnTo>
                  <a:lnTo>
                    <a:pt x="4508500" y="2555240"/>
                  </a:lnTo>
                  <a:lnTo>
                    <a:pt x="4672330" y="2580640"/>
                  </a:lnTo>
                  <a:lnTo>
                    <a:pt x="4672330" y="2362925"/>
                  </a:lnTo>
                  <a:lnTo>
                    <a:pt x="4669790" y="2352040"/>
                  </a:lnTo>
                  <a:lnTo>
                    <a:pt x="4654550" y="2301240"/>
                  </a:lnTo>
                  <a:lnTo>
                    <a:pt x="4648200" y="2275840"/>
                  </a:lnTo>
                  <a:lnTo>
                    <a:pt x="4643120" y="2237740"/>
                  </a:lnTo>
                  <a:lnTo>
                    <a:pt x="4639310" y="2212340"/>
                  </a:lnTo>
                  <a:lnTo>
                    <a:pt x="4635500" y="2174240"/>
                  </a:lnTo>
                  <a:lnTo>
                    <a:pt x="4634230" y="2148840"/>
                  </a:lnTo>
                  <a:lnTo>
                    <a:pt x="4631690" y="2110740"/>
                  </a:lnTo>
                  <a:lnTo>
                    <a:pt x="4631690" y="2072640"/>
                  </a:lnTo>
                  <a:lnTo>
                    <a:pt x="4629150" y="1958340"/>
                  </a:lnTo>
                  <a:lnTo>
                    <a:pt x="4626610" y="1640840"/>
                  </a:lnTo>
                  <a:lnTo>
                    <a:pt x="4626610" y="1551940"/>
                  </a:lnTo>
                  <a:close/>
                </a:path>
                <a:path w="5867400" h="2656840">
                  <a:moveTo>
                    <a:pt x="5867400" y="1551940"/>
                  </a:moveTo>
                  <a:lnTo>
                    <a:pt x="5488940" y="1551940"/>
                  </a:lnTo>
                  <a:lnTo>
                    <a:pt x="5568950" y="2098040"/>
                  </a:lnTo>
                  <a:lnTo>
                    <a:pt x="5636260" y="2555240"/>
                  </a:lnTo>
                  <a:lnTo>
                    <a:pt x="5673090" y="2542540"/>
                  </a:lnTo>
                  <a:lnTo>
                    <a:pt x="5773420" y="2491740"/>
                  </a:lnTo>
                  <a:lnTo>
                    <a:pt x="5867400" y="2440940"/>
                  </a:lnTo>
                  <a:lnTo>
                    <a:pt x="5867400" y="1551940"/>
                  </a:lnTo>
                  <a:close/>
                </a:path>
                <a:path w="5867400" h="2656840">
                  <a:moveTo>
                    <a:pt x="4033520" y="167640"/>
                  </a:moveTo>
                  <a:lnTo>
                    <a:pt x="4058920" y="180340"/>
                  </a:lnTo>
                  <a:lnTo>
                    <a:pt x="4058920" y="1818640"/>
                  </a:lnTo>
                  <a:lnTo>
                    <a:pt x="4056380" y="1920240"/>
                  </a:lnTo>
                  <a:lnTo>
                    <a:pt x="4052570" y="2034540"/>
                  </a:lnTo>
                  <a:lnTo>
                    <a:pt x="4048760" y="2085340"/>
                  </a:lnTo>
                  <a:lnTo>
                    <a:pt x="4034790" y="2161540"/>
                  </a:lnTo>
                  <a:lnTo>
                    <a:pt x="4033520" y="2161540"/>
                  </a:lnTo>
                  <a:lnTo>
                    <a:pt x="4028440" y="2186940"/>
                  </a:lnTo>
                  <a:lnTo>
                    <a:pt x="4020820" y="2212340"/>
                  </a:lnTo>
                  <a:lnTo>
                    <a:pt x="4017010" y="2223225"/>
                  </a:lnTo>
                  <a:lnTo>
                    <a:pt x="4017010" y="2440940"/>
                  </a:lnTo>
                  <a:lnTo>
                    <a:pt x="4033520" y="2440940"/>
                  </a:lnTo>
                  <a:lnTo>
                    <a:pt x="4301490" y="2504440"/>
                  </a:lnTo>
                  <a:lnTo>
                    <a:pt x="4301490" y="1551940"/>
                  </a:lnTo>
                  <a:lnTo>
                    <a:pt x="4626610" y="1551940"/>
                  </a:lnTo>
                  <a:lnTo>
                    <a:pt x="4626610" y="1069340"/>
                  </a:lnTo>
                  <a:lnTo>
                    <a:pt x="4385310" y="1069340"/>
                  </a:lnTo>
                  <a:lnTo>
                    <a:pt x="4301490" y="1043940"/>
                  </a:lnTo>
                  <a:lnTo>
                    <a:pt x="4301490" y="231140"/>
                  </a:lnTo>
                  <a:lnTo>
                    <a:pt x="4033520" y="167640"/>
                  </a:lnTo>
                  <a:close/>
                </a:path>
                <a:path w="5867400" h="2656840">
                  <a:moveTo>
                    <a:pt x="3051810" y="15240"/>
                  </a:moveTo>
                  <a:lnTo>
                    <a:pt x="3018790" y="27940"/>
                  </a:lnTo>
                  <a:lnTo>
                    <a:pt x="2999740" y="27940"/>
                  </a:lnTo>
                  <a:lnTo>
                    <a:pt x="2983230" y="40640"/>
                  </a:lnTo>
                  <a:lnTo>
                    <a:pt x="2967990" y="66040"/>
                  </a:lnTo>
                  <a:lnTo>
                    <a:pt x="2955290" y="78740"/>
                  </a:lnTo>
                  <a:lnTo>
                    <a:pt x="2946400" y="91440"/>
                  </a:lnTo>
                  <a:lnTo>
                    <a:pt x="2946400" y="104140"/>
                  </a:lnTo>
                  <a:lnTo>
                    <a:pt x="2938780" y="116840"/>
                  </a:lnTo>
                  <a:lnTo>
                    <a:pt x="2931160" y="193040"/>
                  </a:lnTo>
                  <a:lnTo>
                    <a:pt x="2931160" y="2466340"/>
                  </a:lnTo>
                  <a:lnTo>
                    <a:pt x="2938780" y="2390140"/>
                  </a:lnTo>
                  <a:lnTo>
                    <a:pt x="2946400" y="2377440"/>
                  </a:lnTo>
                  <a:lnTo>
                    <a:pt x="2946400" y="2364740"/>
                  </a:lnTo>
                  <a:lnTo>
                    <a:pt x="2955290" y="2352040"/>
                  </a:lnTo>
                  <a:lnTo>
                    <a:pt x="2967990" y="2339340"/>
                  </a:lnTo>
                  <a:lnTo>
                    <a:pt x="2981960" y="2313940"/>
                  </a:lnTo>
                  <a:lnTo>
                    <a:pt x="2983230" y="2313940"/>
                  </a:lnTo>
                  <a:lnTo>
                    <a:pt x="2999740" y="2301240"/>
                  </a:lnTo>
                  <a:lnTo>
                    <a:pt x="3018790" y="2288540"/>
                  </a:lnTo>
                  <a:lnTo>
                    <a:pt x="3051810" y="2288540"/>
                  </a:lnTo>
                  <a:lnTo>
                    <a:pt x="3051810" y="1247140"/>
                  </a:lnTo>
                  <a:lnTo>
                    <a:pt x="3411220" y="1247140"/>
                  </a:lnTo>
                  <a:lnTo>
                    <a:pt x="3411220" y="1018540"/>
                  </a:lnTo>
                  <a:lnTo>
                    <a:pt x="3214370" y="1018540"/>
                  </a:lnTo>
                  <a:lnTo>
                    <a:pt x="3183890" y="828040"/>
                  </a:lnTo>
                  <a:lnTo>
                    <a:pt x="3120390" y="434340"/>
                  </a:lnTo>
                  <a:lnTo>
                    <a:pt x="3065780" y="91440"/>
                  </a:lnTo>
                  <a:lnTo>
                    <a:pt x="3051810" y="15240"/>
                  </a:lnTo>
                  <a:close/>
                </a:path>
                <a:path w="5867400" h="2656840">
                  <a:moveTo>
                    <a:pt x="3864610" y="2415540"/>
                  </a:moveTo>
                  <a:lnTo>
                    <a:pt x="3745230" y="2415540"/>
                  </a:lnTo>
                  <a:lnTo>
                    <a:pt x="3766820" y="2428240"/>
                  </a:lnTo>
                  <a:lnTo>
                    <a:pt x="3846830" y="2428240"/>
                  </a:lnTo>
                  <a:lnTo>
                    <a:pt x="3864610" y="2415540"/>
                  </a:lnTo>
                  <a:close/>
                </a:path>
                <a:path w="5867400" h="2656840">
                  <a:moveTo>
                    <a:pt x="3454400" y="35507"/>
                  </a:moveTo>
                  <a:lnTo>
                    <a:pt x="3454400" y="2091690"/>
                  </a:lnTo>
                  <a:lnTo>
                    <a:pt x="3462020" y="2110740"/>
                  </a:lnTo>
                  <a:lnTo>
                    <a:pt x="3470910" y="2136140"/>
                  </a:lnTo>
                  <a:lnTo>
                    <a:pt x="3493770" y="2199640"/>
                  </a:lnTo>
                  <a:lnTo>
                    <a:pt x="3507740" y="2225040"/>
                  </a:lnTo>
                  <a:lnTo>
                    <a:pt x="3522980" y="2250440"/>
                  </a:lnTo>
                  <a:lnTo>
                    <a:pt x="3538220" y="2263140"/>
                  </a:lnTo>
                  <a:lnTo>
                    <a:pt x="3554730" y="2288540"/>
                  </a:lnTo>
                  <a:lnTo>
                    <a:pt x="3573780" y="2313940"/>
                  </a:lnTo>
                  <a:lnTo>
                    <a:pt x="3592830" y="2326640"/>
                  </a:lnTo>
                  <a:lnTo>
                    <a:pt x="3613150" y="2352040"/>
                  </a:lnTo>
                  <a:lnTo>
                    <a:pt x="3632200" y="2364740"/>
                  </a:lnTo>
                  <a:lnTo>
                    <a:pt x="3675380" y="2390140"/>
                  </a:lnTo>
                  <a:lnTo>
                    <a:pt x="3721100" y="2415540"/>
                  </a:lnTo>
                  <a:lnTo>
                    <a:pt x="3882390" y="2415540"/>
                  </a:lnTo>
                  <a:lnTo>
                    <a:pt x="3897630" y="2402840"/>
                  </a:lnTo>
                  <a:lnTo>
                    <a:pt x="3914140" y="2390140"/>
                  </a:lnTo>
                  <a:lnTo>
                    <a:pt x="3929380" y="2377440"/>
                  </a:lnTo>
                  <a:lnTo>
                    <a:pt x="3957320" y="2352040"/>
                  </a:lnTo>
                  <a:lnTo>
                    <a:pt x="3968750" y="2326640"/>
                  </a:lnTo>
                  <a:lnTo>
                    <a:pt x="3981450" y="2301240"/>
                  </a:lnTo>
                  <a:lnTo>
                    <a:pt x="3992880" y="2288540"/>
                  </a:lnTo>
                  <a:lnTo>
                    <a:pt x="4003040" y="2263140"/>
                  </a:lnTo>
                  <a:lnTo>
                    <a:pt x="4017010" y="2223225"/>
                  </a:lnTo>
                  <a:lnTo>
                    <a:pt x="4017010" y="2034540"/>
                  </a:lnTo>
                  <a:lnTo>
                    <a:pt x="3727450" y="2034540"/>
                  </a:lnTo>
                  <a:lnTo>
                    <a:pt x="3719830" y="2021840"/>
                  </a:lnTo>
                  <a:lnTo>
                    <a:pt x="3714750" y="2021840"/>
                  </a:lnTo>
                  <a:lnTo>
                    <a:pt x="3709670" y="2009140"/>
                  </a:lnTo>
                  <a:lnTo>
                    <a:pt x="3707130" y="2009140"/>
                  </a:lnTo>
                  <a:lnTo>
                    <a:pt x="3705860" y="1996440"/>
                  </a:lnTo>
                  <a:lnTo>
                    <a:pt x="3704590" y="1996440"/>
                  </a:lnTo>
                  <a:lnTo>
                    <a:pt x="3702050" y="1983740"/>
                  </a:lnTo>
                  <a:lnTo>
                    <a:pt x="3700780" y="1983740"/>
                  </a:lnTo>
                  <a:lnTo>
                    <a:pt x="3700780" y="1971040"/>
                  </a:lnTo>
                  <a:lnTo>
                    <a:pt x="3698240" y="1958340"/>
                  </a:lnTo>
                  <a:lnTo>
                    <a:pt x="3696970" y="1932940"/>
                  </a:lnTo>
                  <a:lnTo>
                    <a:pt x="3696970" y="1920240"/>
                  </a:lnTo>
                  <a:lnTo>
                    <a:pt x="3695700" y="1894840"/>
                  </a:lnTo>
                  <a:lnTo>
                    <a:pt x="3694430" y="1856740"/>
                  </a:lnTo>
                  <a:lnTo>
                    <a:pt x="3694430" y="91440"/>
                  </a:lnTo>
                  <a:lnTo>
                    <a:pt x="3604260" y="66040"/>
                  </a:lnTo>
                  <a:lnTo>
                    <a:pt x="3602990" y="66040"/>
                  </a:lnTo>
                  <a:lnTo>
                    <a:pt x="3454400" y="35507"/>
                  </a:lnTo>
                  <a:close/>
                </a:path>
                <a:path w="5867400" h="2656840">
                  <a:moveTo>
                    <a:pt x="3411220" y="1247140"/>
                  </a:moveTo>
                  <a:lnTo>
                    <a:pt x="3051810" y="1247140"/>
                  </a:lnTo>
                  <a:lnTo>
                    <a:pt x="3065780" y="1336040"/>
                  </a:lnTo>
                  <a:lnTo>
                    <a:pt x="3065780" y="1348740"/>
                  </a:lnTo>
                  <a:lnTo>
                    <a:pt x="3120390" y="1717040"/>
                  </a:lnTo>
                  <a:lnTo>
                    <a:pt x="3183890" y="2136140"/>
                  </a:lnTo>
                  <a:lnTo>
                    <a:pt x="3183890" y="2148840"/>
                  </a:lnTo>
                  <a:lnTo>
                    <a:pt x="3201670" y="2275840"/>
                  </a:lnTo>
                  <a:lnTo>
                    <a:pt x="3253740" y="2275840"/>
                  </a:lnTo>
                  <a:lnTo>
                    <a:pt x="3416300" y="2301240"/>
                  </a:lnTo>
                  <a:lnTo>
                    <a:pt x="3454400" y="2301240"/>
                  </a:lnTo>
                  <a:lnTo>
                    <a:pt x="3454400" y="2091690"/>
                  </a:lnTo>
                  <a:lnTo>
                    <a:pt x="3451860" y="2085340"/>
                  </a:lnTo>
                  <a:lnTo>
                    <a:pt x="3444240" y="2047240"/>
                  </a:lnTo>
                  <a:lnTo>
                    <a:pt x="3431540" y="1996440"/>
                  </a:lnTo>
                  <a:lnTo>
                    <a:pt x="3426460" y="1958340"/>
                  </a:lnTo>
                  <a:lnTo>
                    <a:pt x="3418840" y="1907540"/>
                  </a:lnTo>
                  <a:lnTo>
                    <a:pt x="3417570" y="1869440"/>
                  </a:lnTo>
                  <a:lnTo>
                    <a:pt x="3416300" y="1869440"/>
                  </a:lnTo>
                  <a:lnTo>
                    <a:pt x="3415030" y="1844040"/>
                  </a:lnTo>
                  <a:lnTo>
                    <a:pt x="3413760" y="1793240"/>
                  </a:lnTo>
                  <a:lnTo>
                    <a:pt x="3412490" y="1691640"/>
                  </a:lnTo>
                  <a:lnTo>
                    <a:pt x="3411220" y="1374140"/>
                  </a:lnTo>
                  <a:lnTo>
                    <a:pt x="3411220" y="1247140"/>
                  </a:lnTo>
                  <a:close/>
                </a:path>
                <a:path w="5867400" h="2656840">
                  <a:moveTo>
                    <a:pt x="5247640" y="345440"/>
                  </a:moveTo>
                  <a:lnTo>
                    <a:pt x="4998720" y="345440"/>
                  </a:lnTo>
                  <a:lnTo>
                    <a:pt x="4998720" y="2098040"/>
                  </a:lnTo>
                  <a:lnTo>
                    <a:pt x="4997450" y="2161540"/>
                  </a:lnTo>
                  <a:lnTo>
                    <a:pt x="4996180" y="2174240"/>
                  </a:lnTo>
                  <a:lnTo>
                    <a:pt x="4996180" y="2186940"/>
                  </a:lnTo>
                  <a:lnTo>
                    <a:pt x="4991100" y="2237740"/>
                  </a:lnTo>
                  <a:lnTo>
                    <a:pt x="4987290" y="2250440"/>
                  </a:lnTo>
                  <a:lnTo>
                    <a:pt x="4984750" y="2263140"/>
                  </a:lnTo>
                  <a:lnTo>
                    <a:pt x="4980940" y="2263140"/>
                  </a:lnTo>
                  <a:lnTo>
                    <a:pt x="4973320" y="2275840"/>
                  </a:lnTo>
                  <a:lnTo>
                    <a:pt x="5247640" y="2275840"/>
                  </a:lnTo>
                  <a:lnTo>
                    <a:pt x="5247640" y="345440"/>
                  </a:lnTo>
                  <a:close/>
                </a:path>
                <a:path w="5867400" h="2656840">
                  <a:moveTo>
                    <a:pt x="3775710" y="104140"/>
                  </a:moveTo>
                  <a:lnTo>
                    <a:pt x="3775710" y="1856740"/>
                  </a:lnTo>
                  <a:lnTo>
                    <a:pt x="3774440" y="1920240"/>
                  </a:lnTo>
                  <a:lnTo>
                    <a:pt x="3771900" y="1971040"/>
                  </a:lnTo>
                  <a:lnTo>
                    <a:pt x="3769360" y="1983740"/>
                  </a:lnTo>
                  <a:lnTo>
                    <a:pt x="3768090" y="1996440"/>
                  </a:lnTo>
                  <a:lnTo>
                    <a:pt x="3764280" y="2009140"/>
                  </a:lnTo>
                  <a:lnTo>
                    <a:pt x="3763010" y="2009140"/>
                  </a:lnTo>
                  <a:lnTo>
                    <a:pt x="3761740" y="2021840"/>
                  </a:lnTo>
                  <a:lnTo>
                    <a:pt x="3757930" y="2021840"/>
                  </a:lnTo>
                  <a:lnTo>
                    <a:pt x="3750310" y="2034540"/>
                  </a:lnTo>
                  <a:lnTo>
                    <a:pt x="4017010" y="2034540"/>
                  </a:lnTo>
                  <a:lnTo>
                    <a:pt x="4017010" y="167640"/>
                  </a:lnTo>
                  <a:lnTo>
                    <a:pt x="4033520" y="167640"/>
                  </a:lnTo>
                  <a:lnTo>
                    <a:pt x="3775710" y="104140"/>
                  </a:lnTo>
                  <a:close/>
                </a:path>
                <a:path w="5867400" h="2656840">
                  <a:moveTo>
                    <a:pt x="5867400" y="167640"/>
                  </a:moveTo>
                  <a:lnTo>
                    <a:pt x="5773420" y="218440"/>
                  </a:lnTo>
                  <a:lnTo>
                    <a:pt x="5673090" y="269240"/>
                  </a:lnTo>
                  <a:lnTo>
                    <a:pt x="5646420" y="269240"/>
                  </a:lnTo>
                  <a:lnTo>
                    <a:pt x="5646420" y="1297940"/>
                  </a:lnTo>
                  <a:lnTo>
                    <a:pt x="5867400" y="1297940"/>
                  </a:lnTo>
                  <a:lnTo>
                    <a:pt x="5867400" y="167640"/>
                  </a:lnTo>
                  <a:close/>
                </a:path>
                <a:path w="5867400" h="2656840">
                  <a:moveTo>
                    <a:pt x="4385310" y="256540"/>
                  </a:moveTo>
                  <a:lnTo>
                    <a:pt x="4385310" y="1069340"/>
                  </a:lnTo>
                  <a:lnTo>
                    <a:pt x="4626610" y="1069340"/>
                  </a:lnTo>
                  <a:lnTo>
                    <a:pt x="4626610" y="300196"/>
                  </a:lnTo>
                  <a:lnTo>
                    <a:pt x="4509770" y="281940"/>
                  </a:lnTo>
                  <a:lnTo>
                    <a:pt x="4508500" y="281940"/>
                  </a:lnTo>
                  <a:lnTo>
                    <a:pt x="4385310" y="256540"/>
                  </a:lnTo>
                  <a:close/>
                </a:path>
                <a:path w="5867400" h="2656840">
                  <a:moveTo>
                    <a:pt x="3255010" y="2540"/>
                  </a:moveTo>
                  <a:lnTo>
                    <a:pt x="3214370" y="2540"/>
                  </a:lnTo>
                  <a:lnTo>
                    <a:pt x="3214370" y="1018540"/>
                  </a:lnTo>
                  <a:lnTo>
                    <a:pt x="3411220" y="1018540"/>
                  </a:lnTo>
                  <a:lnTo>
                    <a:pt x="3411220" y="27940"/>
                  </a:lnTo>
                  <a:lnTo>
                    <a:pt x="3416300" y="27940"/>
                  </a:lnTo>
                  <a:lnTo>
                    <a:pt x="3255010" y="2540"/>
                  </a:lnTo>
                  <a:close/>
                </a:path>
                <a:path w="5867400" h="2656840">
                  <a:moveTo>
                    <a:pt x="3454400" y="27940"/>
                  </a:moveTo>
                  <a:lnTo>
                    <a:pt x="3417570" y="27940"/>
                  </a:lnTo>
                  <a:lnTo>
                    <a:pt x="3454400" y="35507"/>
                  </a:lnTo>
                  <a:lnTo>
                    <a:pt x="3454400" y="27940"/>
                  </a:lnTo>
                  <a:close/>
                </a:path>
              </a:pathLst>
            </a:custGeom>
            <a:solidFill>
              <a:srgbClr val="000098"/>
            </a:solidFill>
          </p:spPr>
          <p:txBody>
            <a:bodyPr bIns="0" lIns="0" rIns="0" rtlCol="0" tIns="0" wrap="square"/>
            <a:p/>
          </p:txBody>
        </p:sp>
        <p:sp>
          <p:nvSpPr>
            <p:cNvPr id="1048657" name="object 6"/>
            <p:cNvSpPr/>
            <p:nvPr/>
          </p:nvSpPr>
          <p:spPr>
            <a:xfrm>
              <a:off x="2603499" y="3566159"/>
              <a:ext cx="1704339" cy="2448560"/>
            </a:xfrm>
            <a:custGeom>
              <a:avLst/>
              <a:ahLst/>
              <a:rect l="l" t="t" r="r" b="b"/>
              <a:pathLst>
                <a:path w="1704339" h="2448560">
                  <a:moveTo>
                    <a:pt x="638810" y="0"/>
                  </a:moveTo>
                  <a:lnTo>
                    <a:pt x="638810" y="2273300"/>
                  </a:lnTo>
                  <a:lnTo>
                    <a:pt x="633730" y="2273300"/>
                  </a:lnTo>
                  <a:lnTo>
                    <a:pt x="406400" y="2297430"/>
                  </a:lnTo>
                  <a:lnTo>
                    <a:pt x="350520" y="2310130"/>
                  </a:lnTo>
                  <a:lnTo>
                    <a:pt x="350520" y="1355090"/>
                  </a:lnTo>
                  <a:lnTo>
                    <a:pt x="298450" y="1367790"/>
                  </a:lnTo>
                  <a:lnTo>
                    <a:pt x="265430" y="1376680"/>
                  </a:lnTo>
                  <a:lnTo>
                    <a:pt x="265430" y="2331720"/>
                  </a:lnTo>
                  <a:lnTo>
                    <a:pt x="194310" y="2353310"/>
                  </a:lnTo>
                  <a:lnTo>
                    <a:pt x="194310" y="2354580"/>
                  </a:lnTo>
                  <a:lnTo>
                    <a:pt x="93980" y="2396490"/>
                  </a:lnTo>
                  <a:lnTo>
                    <a:pt x="0" y="2448560"/>
                  </a:lnTo>
                  <a:lnTo>
                    <a:pt x="0" y="175260"/>
                  </a:lnTo>
                  <a:lnTo>
                    <a:pt x="93980" y="123190"/>
                  </a:lnTo>
                  <a:lnTo>
                    <a:pt x="194310" y="81280"/>
                  </a:lnTo>
                  <a:lnTo>
                    <a:pt x="265430" y="58420"/>
                  </a:lnTo>
                  <a:lnTo>
                    <a:pt x="265430" y="871220"/>
                  </a:lnTo>
                  <a:lnTo>
                    <a:pt x="298450" y="862330"/>
                  </a:lnTo>
                  <a:lnTo>
                    <a:pt x="350520" y="850900"/>
                  </a:lnTo>
                  <a:lnTo>
                    <a:pt x="350520" y="36830"/>
                  </a:lnTo>
                  <a:lnTo>
                    <a:pt x="406400" y="25400"/>
                  </a:lnTo>
                  <a:lnTo>
                    <a:pt x="406400" y="24130"/>
                  </a:lnTo>
                  <a:lnTo>
                    <a:pt x="633730" y="0"/>
                  </a:lnTo>
                  <a:lnTo>
                    <a:pt x="638810" y="0"/>
                  </a:lnTo>
                  <a:close/>
                </a:path>
                <a:path w="1704339" h="2448560">
                  <a:moveTo>
                    <a:pt x="1099820" y="25400"/>
                  </a:moveTo>
                  <a:lnTo>
                    <a:pt x="1113790" y="217170"/>
                  </a:lnTo>
                  <a:lnTo>
                    <a:pt x="1113790" y="219710"/>
                  </a:lnTo>
                  <a:lnTo>
                    <a:pt x="1264920" y="2325370"/>
                  </a:lnTo>
                  <a:lnTo>
                    <a:pt x="1113790" y="2299970"/>
                  </a:lnTo>
                  <a:lnTo>
                    <a:pt x="969010" y="2286000"/>
                  </a:lnTo>
                  <a:lnTo>
                    <a:pt x="953770" y="1875790"/>
                  </a:lnTo>
                  <a:lnTo>
                    <a:pt x="869950" y="1868170"/>
                  </a:lnTo>
                  <a:lnTo>
                    <a:pt x="850900" y="1868170"/>
                  </a:lnTo>
                  <a:lnTo>
                    <a:pt x="833120" y="2275840"/>
                  </a:lnTo>
                  <a:lnTo>
                    <a:pt x="633730" y="2273300"/>
                  </a:lnTo>
                  <a:lnTo>
                    <a:pt x="532130" y="2283460"/>
                  </a:lnTo>
                  <a:lnTo>
                    <a:pt x="633730" y="699770"/>
                  </a:lnTo>
                  <a:lnTo>
                    <a:pt x="633730" y="695960"/>
                  </a:lnTo>
                  <a:lnTo>
                    <a:pt x="679450" y="1270"/>
                  </a:lnTo>
                  <a:lnTo>
                    <a:pt x="869950" y="2540"/>
                  </a:lnTo>
                  <a:lnTo>
                    <a:pt x="1099820" y="25400"/>
                  </a:lnTo>
                  <a:close/>
                </a:path>
                <a:path w="1704339" h="2448560">
                  <a:moveTo>
                    <a:pt x="946150" y="1471930"/>
                  </a:moveTo>
                  <a:lnTo>
                    <a:pt x="901700" y="514350"/>
                  </a:lnTo>
                  <a:lnTo>
                    <a:pt x="869950" y="1002030"/>
                  </a:lnTo>
                  <a:lnTo>
                    <a:pt x="869950" y="1005840"/>
                  </a:lnTo>
                  <a:lnTo>
                    <a:pt x="866140" y="1075690"/>
                  </a:lnTo>
                  <a:lnTo>
                    <a:pt x="854710" y="1291590"/>
                  </a:lnTo>
                  <a:lnTo>
                    <a:pt x="847090" y="1464310"/>
                  </a:lnTo>
                  <a:lnTo>
                    <a:pt x="869950" y="1464310"/>
                  </a:lnTo>
                  <a:lnTo>
                    <a:pt x="946150" y="1471930"/>
                  </a:lnTo>
                  <a:close/>
                </a:path>
                <a:path w="1704339" h="2448560">
                  <a:moveTo>
                    <a:pt x="1704340" y="146050"/>
                  </a:moveTo>
                  <a:lnTo>
                    <a:pt x="1704340" y="600710"/>
                  </a:lnTo>
                  <a:lnTo>
                    <a:pt x="1536700" y="563880"/>
                  </a:lnTo>
                  <a:lnTo>
                    <a:pt x="1536700" y="2381250"/>
                  </a:lnTo>
                  <a:lnTo>
                    <a:pt x="1357630" y="2340610"/>
                  </a:lnTo>
                  <a:lnTo>
                    <a:pt x="1250950" y="2322830"/>
                  </a:lnTo>
                  <a:lnTo>
                    <a:pt x="1250950" y="505460"/>
                  </a:lnTo>
                  <a:lnTo>
                    <a:pt x="1113790" y="482600"/>
                  </a:lnTo>
                  <a:lnTo>
                    <a:pt x="1080770" y="478790"/>
                  </a:lnTo>
                  <a:lnTo>
                    <a:pt x="1080770" y="24130"/>
                  </a:lnTo>
                  <a:lnTo>
                    <a:pt x="1113790" y="26670"/>
                  </a:lnTo>
                  <a:lnTo>
                    <a:pt x="1357630" y="67310"/>
                  </a:lnTo>
                  <a:lnTo>
                    <a:pt x="1704340" y="146050"/>
                  </a:lnTo>
                  <a:close/>
                </a:path>
              </a:pathLst>
            </a:custGeom>
            <a:ln w="12579">
              <a:solidFill>
                <a:srgbClr val="000098"/>
              </a:solidFill>
            </a:ln>
          </p:spPr>
          <p:txBody>
            <a:bodyPr bIns="0" lIns="0" rIns="0" rtlCol="0" tIns="0" wrap="square"/>
            <a:p/>
          </p:txBody>
        </p:sp>
        <p:pic>
          <p:nvPicPr>
            <p:cNvPr id="2097180" name="object 7"/>
            <p:cNvPicPr>
              <a:picLocks/>
            </p:cNvPicPr>
            <p:nvPr/>
          </p:nvPicPr>
          <p:blipFill>
            <a:blip xmlns:r="http://schemas.openxmlformats.org/officeDocument/2006/relationships" r:embed="rId1" cstate="print"/>
            <a:stretch>
              <a:fillRect/>
            </a:stretch>
          </p:blipFill>
          <p:spPr>
            <a:xfrm>
              <a:off x="2508310" y="3561140"/>
              <a:ext cx="5968879" cy="2759649"/>
            </a:xfrm>
            <a:prstGeom prst="rect"/>
          </p:spPr>
        </p:pic>
        <p:sp>
          <p:nvSpPr>
            <p:cNvPr id="1048658" name="object 8"/>
            <p:cNvSpPr/>
            <p:nvPr/>
          </p:nvSpPr>
          <p:spPr>
            <a:xfrm>
              <a:off x="3046729" y="3656329"/>
              <a:ext cx="5335270" cy="2664460"/>
            </a:xfrm>
            <a:custGeom>
              <a:avLst/>
              <a:ahLst/>
              <a:rect l="l" t="t" r="r" b="b"/>
              <a:pathLst>
                <a:path w="5335270" h="2664460">
                  <a:moveTo>
                    <a:pt x="567690" y="24130"/>
                  </a:moveTo>
                  <a:lnTo>
                    <a:pt x="581660" y="215900"/>
                  </a:lnTo>
                  <a:lnTo>
                    <a:pt x="581660" y="218440"/>
                  </a:lnTo>
                  <a:lnTo>
                    <a:pt x="732790" y="2324100"/>
                  </a:lnTo>
                  <a:lnTo>
                    <a:pt x="581660" y="2298700"/>
                  </a:lnTo>
                  <a:lnTo>
                    <a:pt x="436880" y="2284730"/>
                  </a:lnTo>
                  <a:lnTo>
                    <a:pt x="421640" y="1874520"/>
                  </a:lnTo>
                  <a:lnTo>
                    <a:pt x="337820" y="1866900"/>
                  </a:lnTo>
                  <a:lnTo>
                    <a:pt x="318770" y="1866900"/>
                  </a:lnTo>
                  <a:lnTo>
                    <a:pt x="300990" y="2274570"/>
                  </a:lnTo>
                  <a:lnTo>
                    <a:pt x="101600" y="2272030"/>
                  </a:lnTo>
                  <a:lnTo>
                    <a:pt x="0" y="2282190"/>
                  </a:lnTo>
                  <a:lnTo>
                    <a:pt x="101600" y="698500"/>
                  </a:lnTo>
                  <a:lnTo>
                    <a:pt x="101600" y="694690"/>
                  </a:lnTo>
                  <a:lnTo>
                    <a:pt x="147320" y="0"/>
                  </a:lnTo>
                  <a:lnTo>
                    <a:pt x="337820" y="1270"/>
                  </a:lnTo>
                  <a:lnTo>
                    <a:pt x="567690" y="24130"/>
                  </a:lnTo>
                  <a:close/>
                </a:path>
                <a:path w="5335270" h="2664460">
                  <a:moveTo>
                    <a:pt x="414020" y="1470660"/>
                  </a:moveTo>
                  <a:lnTo>
                    <a:pt x="369570" y="513080"/>
                  </a:lnTo>
                  <a:lnTo>
                    <a:pt x="337820" y="1000760"/>
                  </a:lnTo>
                  <a:lnTo>
                    <a:pt x="337820" y="1004570"/>
                  </a:lnTo>
                  <a:lnTo>
                    <a:pt x="334010" y="1074420"/>
                  </a:lnTo>
                  <a:lnTo>
                    <a:pt x="322580" y="1290320"/>
                  </a:lnTo>
                  <a:lnTo>
                    <a:pt x="314960" y="1463040"/>
                  </a:lnTo>
                  <a:lnTo>
                    <a:pt x="337820" y="1463040"/>
                  </a:lnTo>
                  <a:lnTo>
                    <a:pt x="414020" y="1470660"/>
                  </a:lnTo>
                  <a:close/>
                </a:path>
                <a:path w="5335270" h="2664460">
                  <a:moveTo>
                    <a:pt x="1172210" y="144780"/>
                  </a:moveTo>
                  <a:lnTo>
                    <a:pt x="1172210" y="599440"/>
                  </a:lnTo>
                  <a:lnTo>
                    <a:pt x="1004570" y="562610"/>
                  </a:lnTo>
                  <a:lnTo>
                    <a:pt x="1004570" y="2379980"/>
                  </a:lnTo>
                  <a:lnTo>
                    <a:pt x="825500" y="2339340"/>
                  </a:lnTo>
                  <a:lnTo>
                    <a:pt x="718820" y="2321560"/>
                  </a:lnTo>
                  <a:lnTo>
                    <a:pt x="718820" y="504190"/>
                  </a:lnTo>
                  <a:lnTo>
                    <a:pt x="581660" y="481330"/>
                  </a:lnTo>
                  <a:lnTo>
                    <a:pt x="548640" y="477520"/>
                  </a:lnTo>
                  <a:lnTo>
                    <a:pt x="548640" y="22860"/>
                  </a:lnTo>
                  <a:lnTo>
                    <a:pt x="581660" y="25400"/>
                  </a:lnTo>
                  <a:lnTo>
                    <a:pt x="825500" y="66040"/>
                  </a:lnTo>
                  <a:lnTo>
                    <a:pt x="1172210" y="144780"/>
                  </a:lnTo>
                  <a:close/>
                </a:path>
                <a:path w="5335270" h="2664460">
                  <a:moveTo>
                    <a:pt x="1718310" y="278130"/>
                  </a:moveTo>
                  <a:lnTo>
                    <a:pt x="1718310" y="1797050"/>
                  </a:lnTo>
                  <a:lnTo>
                    <a:pt x="1717040" y="1916430"/>
                  </a:lnTo>
                  <a:lnTo>
                    <a:pt x="1715770" y="2016760"/>
                  </a:lnTo>
                  <a:lnTo>
                    <a:pt x="1713230" y="2098040"/>
                  </a:lnTo>
                  <a:lnTo>
                    <a:pt x="1709420" y="2159000"/>
                  </a:lnTo>
                  <a:lnTo>
                    <a:pt x="1706880" y="2184400"/>
                  </a:lnTo>
                  <a:lnTo>
                    <a:pt x="1704340" y="2209800"/>
                  </a:lnTo>
                  <a:lnTo>
                    <a:pt x="1699260" y="2235200"/>
                  </a:lnTo>
                  <a:lnTo>
                    <a:pt x="1694180" y="2260600"/>
                  </a:lnTo>
                  <a:lnTo>
                    <a:pt x="1687830" y="2286000"/>
                  </a:lnTo>
                  <a:lnTo>
                    <a:pt x="1680210" y="2311400"/>
                  </a:lnTo>
                  <a:lnTo>
                    <a:pt x="1671320" y="2336800"/>
                  </a:lnTo>
                  <a:lnTo>
                    <a:pt x="1662430" y="2360930"/>
                  </a:lnTo>
                  <a:lnTo>
                    <a:pt x="1651000" y="2385060"/>
                  </a:lnTo>
                  <a:lnTo>
                    <a:pt x="1640840" y="2406650"/>
                  </a:lnTo>
                  <a:lnTo>
                    <a:pt x="1628140" y="2428240"/>
                  </a:lnTo>
                  <a:lnTo>
                    <a:pt x="1615440" y="2446020"/>
                  </a:lnTo>
                  <a:lnTo>
                    <a:pt x="1602740" y="2463800"/>
                  </a:lnTo>
                  <a:lnTo>
                    <a:pt x="1573530" y="2490470"/>
                  </a:lnTo>
                  <a:lnTo>
                    <a:pt x="1540510" y="2512060"/>
                  </a:lnTo>
                  <a:lnTo>
                    <a:pt x="1487170" y="2527300"/>
                  </a:lnTo>
                  <a:lnTo>
                    <a:pt x="1447800" y="2527300"/>
                  </a:lnTo>
                  <a:lnTo>
                    <a:pt x="1404620" y="2519680"/>
                  </a:lnTo>
                  <a:lnTo>
                    <a:pt x="1357630" y="2504440"/>
                  </a:lnTo>
                  <a:lnTo>
                    <a:pt x="1313180" y="2481580"/>
                  </a:lnTo>
                  <a:lnTo>
                    <a:pt x="1300480" y="2471420"/>
                  </a:lnTo>
                  <a:lnTo>
                    <a:pt x="1252220" y="2432050"/>
                  </a:lnTo>
                  <a:lnTo>
                    <a:pt x="1214120" y="2390140"/>
                  </a:lnTo>
                  <a:lnTo>
                    <a:pt x="1182370" y="2344420"/>
                  </a:lnTo>
                  <a:lnTo>
                    <a:pt x="1153160" y="2293620"/>
                  </a:lnTo>
                  <a:lnTo>
                    <a:pt x="1141730" y="2266950"/>
                  </a:lnTo>
                  <a:lnTo>
                    <a:pt x="1130300" y="2240280"/>
                  </a:lnTo>
                  <a:lnTo>
                    <a:pt x="1120140" y="2211070"/>
                  </a:lnTo>
                  <a:lnTo>
                    <a:pt x="1112520" y="2181860"/>
                  </a:lnTo>
                  <a:lnTo>
                    <a:pt x="1103630" y="2152650"/>
                  </a:lnTo>
                  <a:lnTo>
                    <a:pt x="1090930" y="2092960"/>
                  </a:lnTo>
                  <a:lnTo>
                    <a:pt x="1082040" y="2033270"/>
                  </a:lnTo>
                  <a:lnTo>
                    <a:pt x="1079500" y="2002790"/>
                  </a:lnTo>
                  <a:lnTo>
                    <a:pt x="1076960" y="1972310"/>
                  </a:lnTo>
                  <a:lnTo>
                    <a:pt x="1074420" y="1938020"/>
                  </a:lnTo>
                  <a:lnTo>
                    <a:pt x="1074420" y="1896110"/>
                  </a:lnTo>
                  <a:lnTo>
                    <a:pt x="1071880" y="1785620"/>
                  </a:lnTo>
                  <a:lnTo>
                    <a:pt x="1070610" y="1466850"/>
                  </a:lnTo>
                  <a:lnTo>
                    <a:pt x="1070610" y="121920"/>
                  </a:lnTo>
                  <a:lnTo>
                    <a:pt x="1300480" y="173990"/>
                  </a:lnTo>
                  <a:lnTo>
                    <a:pt x="1353820" y="186690"/>
                  </a:lnTo>
                  <a:lnTo>
                    <a:pt x="1353820" y="1959610"/>
                  </a:lnTo>
                  <a:lnTo>
                    <a:pt x="1355090" y="1988820"/>
                  </a:lnTo>
                  <a:lnTo>
                    <a:pt x="1355090" y="2014220"/>
                  </a:lnTo>
                  <a:lnTo>
                    <a:pt x="1356360" y="2035810"/>
                  </a:lnTo>
                  <a:lnTo>
                    <a:pt x="1357630" y="2056130"/>
                  </a:lnTo>
                  <a:lnTo>
                    <a:pt x="1360170" y="2071370"/>
                  </a:lnTo>
                  <a:lnTo>
                    <a:pt x="1360170" y="2078990"/>
                  </a:lnTo>
                  <a:lnTo>
                    <a:pt x="1361440" y="2084070"/>
                  </a:lnTo>
                  <a:lnTo>
                    <a:pt x="1362710" y="2090420"/>
                  </a:lnTo>
                  <a:lnTo>
                    <a:pt x="1363980" y="2094230"/>
                  </a:lnTo>
                  <a:lnTo>
                    <a:pt x="1365250" y="2098040"/>
                  </a:lnTo>
                  <a:lnTo>
                    <a:pt x="1366520" y="2103120"/>
                  </a:lnTo>
                  <a:lnTo>
                    <a:pt x="1367790" y="2108200"/>
                  </a:lnTo>
                  <a:lnTo>
                    <a:pt x="1370330" y="2112010"/>
                  </a:lnTo>
                  <a:lnTo>
                    <a:pt x="1371600" y="2114550"/>
                  </a:lnTo>
                  <a:lnTo>
                    <a:pt x="1372870" y="2118360"/>
                  </a:lnTo>
                  <a:lnTo>
                    <a:pt x="1375410" y="2120900"/>
                  </a:lnTo>
                  <a:lnTo>
                    <a:pt x="1376680" y="2123440"/>
                  </a:lnTo>
                  <a:lnTo>
                    <a:pt x="1379220" y="2125980"/>
                  </a:lnTo>
                  <a:lnTo>
                    <a:pt x="1381760" y="2127250"/>
                  </a:lnTo>
                  <a:lnTo>
                    <a:pt x="1384300" y="2128520"/>
                  </a:lnTo>
                  <a:lnTo>
                    <a:pt x="1386840" y="2131060"/>
                  </a:lnTo>
                  <a:lnTo>
                    <a:pt x="1393190" y="2132330"/>
                  </a:lnTo>
                  <a:lnTo>
                    <a:pt x="1399540" y="2133600"/>
                  </a:lnTo>
                  <a:lnTo>
                    <a:pt x="1404620" y="2133600"/>
                  </a:lnTo>
                  <a:lnTo>
                    <a:pt x="1407160" y="2132330"/>
                  </a:lnTo>
                  <a:lnTo>
                    <a:pt x="1409700" y="2131060"/>
                  </a:lnTo>
                  <a:lnTo>
                    <a:pt x="1412240" y="2128520"/>
                  </a:lnTo>
                  <a:lnTo>
                    <a:pt x="1414780" y="2127250"/>
                  </a:lnTo>
                  <a:lnTo>
                    <a:pt x="1417320" y="2124710"/>
                  </a:lnTo>
                  <a:lnTo>
                    <a:pt x="1418590" y="2120900"/>
                  </a:lnTo>
                  <a:lnTo>
                    <a:pt x="1421130" y="2118360"/>
                  </a:lnTo>
                  <a:lnTo>
                    <a:pt x="1422400" y="2114550"/>
                  </a:lnTo>
                  <a:lnTo>
                    <a:pt x="1423670" y="2110740"/>
                  </a:lnTo>
                  <a:lnTo>
                    <a:pt x="1424940" y="2106930"/>
                  </a:lnTo>
                  <a:lnTo>
                    <a:pt x="1426210" y="2100580"/>
                  </a:lnTo>
                  <a:lnTo>
                    <a:pt x="1427480" y="2095500"/>
                  </a:lnTo>
                  <a:lnTo>
                    <a:pt x="1427480" y="2090420"/>
                  </a:lnTo>
                  <a:lnTo>
                    <a:pt x="1428750" y="2082800"/>
                  </a:lnTo>
                  <a:lnTo>
                    <a:pt x="1430020" y="2067560"/>
                  </a:lnTo>
                  <a:lnTo>
                    <a:pt x="1432560" y="2045970"/>
                  </a:lnTo>
                  <a:lnTo>
                    <a:pt x="1432560" y="2020570"/>
                  </a:lnTo>
                  <a:lnTo>
                    <a:pt x="1435100" y="1959610"/>
                  </a:lnTo>
                  <a:lnTo>
                    <a:pt x="1435100" y="207010"/>
                  </a:lnTo>
                  <a:lnTo>
                    <a:pt x="1718310" y="278130"/>
                  </a:lnTo>
                  <a:close/>
                </a:path>
                <a:path w="5335270" h="2664460">
                  <a:moveTo>
                    <a:pt x="1675130" y="267970"/>
                  </a:moveTo>
                  <a:lnTo>
                    <a:pt x="1731010" y="281940"/>
                  </a:lnTo>
                  <a:lnTo>
                    <a:pt x="1877060" y="312420"/>
                  </a:lnTo>
                  <a:lnTo>
                    <a:pt x="1917700" y="321310"/>
                  </a:lnTo>
                  <a:lnTo>
                    <a:pt x="1969770" y="331470"/>
                  </a:lnTo>
                  <a:lnTo>
                    <a:pt x="2047240" y="349250"/>
                  </a:lnTo>
                  <a:lnTo>
                    <a:pt x="2080260" y="359410"/>
                  </a:lnTo>
                  <a:lnTo>
                    <a:pt x="2108200" y="365760"/>
                  </a:lnTo>
                  <a:lnTo>
                    <a:pt x="2132330" y="374650"/>
                  </a:lnTo>
                  <a:lnTo>
                    <a:pt x="2151380" y="381000"/>
                  </a:lnTo>
                  <a:lnTo>
                    <a:pt x="2153920" y="382270"/>
                  </a:lnTo>
                  <a:lnTo>
                    <a:pt x="2171700" y="392430"/>
                  </a:lnTo>
                  <a:lnTo>
                    <a:pt x="2188210" y="403860"/>
                  </a:lnTo>
                  <a:lnTo>
                    <a:pt x="2204720" y="419100"/>
                  </a:lnTo>
                  <a:lnTo>
                    <a:pt x="2214880" y="430530"/>
                  </a:lnTo>
                  <a:lnTo>
                    <a:pt x="2247900" y="481330"/>
                  </a:lnTo>
                  <a:lnTo>
                    <a:pt x="2269490" y="529590"/>
                  </a:lnTo>
                  <a:lnTo>
                    <a:pt x="2269490" y="530860"/>
                  </a:lnTo>
                  <a:lnTo>
                    <a:pt x="2272030" y="537210"/>
                  </a:lnTo>
                  <a:lnTo>
                    <a:pt x="2277110" y="552450"/>
                  </a:lnTo>
                  <a:lnTo>
                    <a:pt x="2282190" y="568960"/>
                  </a:lnTo>
                  <a:lnTo>
                    <a:pt x="2286000" y="588010"/>
                  </a:lnTo>
                  <a:lnTo>
                    <a:pt x="2291080" y="607060"/>
                  </a:lnTo>
                  <a:lnTo>
                    <a:pt x="2293620" y="628650"/>
                  </a:lnTo>
                  <a:lnTo>
                    <a:pt x="2298700" y="650240"/>
                  </a:lnTo>
                  <a:lnTo>
                    <a:pt x="2303780" y="698500"/>
                  </a:lnTo>
                  <a:lnTo>
                    <a:pt x="2308860" y="751840"/>
                  </a:lnTo>
                  <a:lnTo>
                    <a:pt x="2312670" y="811530"/>
                  </a:lnTo>
                  <a:lnTo>
                    <a:pt x="2313940" y="875030"/>
                  </a:lnTo>
                  <a:lnTo>
                    <a:pt x="2315210" y="944880"/>
                  </a:lnTo>
                  <a:lnTo>
                    <a:pt x="2315210" y="1008380"/>
                  </a:lnTo>
                  <a:lnTo>
                    <a:pt x="2313940" y="1068070"/>
                  </a:lnTo>
                  <a:lnTo>
                    <a:pt x="2311400" y="1121410"/>
                  </a:lnTo>
                  <a:lnTo>
                    <a:pt x="2307590" y="1169670"/>
                  </a:lnTo>
                  <a:lnTo>
                    <a:pt x="2303780" y="1212850"/>
                  </a:lnTo>
                  <a:lnTo>
                    <a:pt x="2298700" y="1250950"/>
                  </a:lnTo>
                  <a:lnTo>
                    <a:pt x="2291080" y="1283970"/>
                  </a:lnTo>
                  <a:lnTo>
                    <a:pt x="2288540" y="1299210"/>
                  </a:lnTo>
                  <a:lnTo>
                    <a:pt x="2284730" y="1311910"/>
                  </a:lnTo>
                  <a:lnTo>
                    <a:pt x="2280920" y="1324610"/>
                  </a:lnTo>
                  <a:lnTo>
                    <a:pt x="2275840" y="1337310"/>
                  </a:lnTo>
                  <a:lnTo>
                    <a:pt x="2270760" y="1348740"/>
                  </a:lnTo>
                  <a:lnTo>
                    <a:pt x="2269490" y="1352550"/>
                  </a:lnTo>
                  <a:lnTo>
                    <a:pt x="2237740" y="1395730"/>
                  </a:lnTo>
                  <a:lnTo>
                    <a:pt x="2214880" y="1413510"/>
                  </a:lnTo>
                  <a:lnTo>
                    <a:pt x="2214880" y="1414780"/>
                  </a:lnTo>
                  <a:lnTo>
                    <a:pt x="2202180" y="1422400"/>
                  </a:lnTo>
                  <a:lnTo>
                    <a:pt x="2180590" y="1431290"/>
                  </a:lnTo>
                  <a:lnTo>
                    <a:pt x="2157730" y="1436370"/>
                  </a:lnTo>
                  <a:lnTo>
                    <a:pt x="2178050" y="1447800"/>
                  </a:lnTo>
                  <a:lnTo>
                    <a:pt x="2197100" y="1459230"/>
                  </a:lnTo>
                  <a:lnTo>
                    <a:pt x="2214880" y="1470660"/>
                  </a:lnTo>
                  <a:lnTo>
                    <a:pt x="2214880" y="1471930"/>
                  </a:lnTo>
                  <a:lnTo>
                    <a:pt x="2230120" y="1483360"/>
                  </a:lnTo>
                  <a:lnTo>
                    <a:pt x="2244090" y="1496060"/>
                  </a:lnTo>
                  <a:lnTo>
                    <a:pt x="2255520" y="1511300"/>
                  </a:lnTo>
                  <a:lnTo>
                    <a:pt x="2260600" y="1518920"/>
                  </a:lnTo>
                  <a:lnTo>
                    <a:pt x="2265680" y="1525270"/>
                  </a:lnTo>
                  <a:lnTo>
                    <a:pt x="2269490" y="1532890"/>
                  </a:lnTo>
                  <a:lnTo>
                    <a:pt x="2269490" y="1534160"/>
                  </a:lnTo>
                  <a:lnTo>
                    <a:pt x="2273300" y="1541780"/>
                  </a:lnTo>
                  <a:lnTo>
                    <a:pt x="2279650" y="1558290"/>
                  </a:lnTo>
                  <a:lnTo>
                    <a:pt x="2286000" y="1573530"/>
                  </a:lnTo>
                  <a:lnTo>
                    <a:pt x="2291080" y="1588770"/>
                  </a:lnTo>
                  <a:lnTo>
                    <a:pt x="2296160" y="1604010"/>
                  </a:lnTo>
                  <a:lnTo>
                    <a:pt x="2299970" y="1619250"/>
                  </a:lnTo>
                  <a:lnTo>
                    <a:pt x="2303780" y="1634490"/>
                  </a:lnTo>
                  <a:lnTo>
                    <a:pt x="2306320" y="1649730"/>
                  </a:lnTo>
                  <a:lnTo>
                    <a:pt x="2308860" y="1663700"/>
                  </a:lnTo>
                  <a:lnTo>
                    <a:pt x="2308860" y="1672590"/>
                  </a:lnTo>
                  <a:lnTo>
                    <a:pt x="2312670" y="1738630"/>
                  </a:lnTo>
                  <a:lnTo>
                    <a:pt x="2313940" y="1776730"/>
                  </a:lnTo>
                  <a:lnTo>
                    <a:pt x="2315210" y="1874520"/>
                  </a:lnTo>
                  <a:lnTo>
                    <a:pt x="2315210" y="2597150"/>
                  </a:lnTo>
                  <a:lnTo>
                    <a:pt x="2269490" y="2613660"/>
                  </a:lnTo>
                  <a:lnTo>
                    <a:pt x="2214880" y="2621280"/>
                  </a:lnTo>
                  <a:lnTo>
                    <a:pt x="2151380" y="2623820"/>
                  </a:lnTo>
                  <a:lnTo>
                    <a:pt x="2080260" y="2618740"/>
                  </a:lnTo>
                  <a:lnTo>
                    <a:pt x="2048510" y="2613660"/>
                  </a:lnTo>
                  <a:lnTo>
                    <a:pt x="2048510" y="1816100"/>
                  </a:lnTo>
                  <a:lnTo>
                    <a:pt x="2047240" y="1776730"/>
                  </a:lnTo>
                  <a:lnTo>
                    <a:pt x="2044700" y="1710690"/>
                  </a:lnTo>
                  <a:lnTo>
                    <a:pt x="2040890" y="1662430"/>
                  </a:lnTo>
                  <a:lnTo>
                    <a:pt x="2037080" y="1643380"/>
                  </a:lnTo>
                  <a:lnTo>
                    <a:pt x="2035810" y="1637030"/>
                  </a:lnTo>
                  <a:lnTo>
                    <a:pt x="2034540" y="1630680"/>
                  </a:lnTo>
                  <a:lnTo>
                    <a:pt x="2032000" y="1624330"/>
                  </a:lnTo>
                  <a:lnTo>
                    <a:pt x="2029460" y="1619250"/>
                  </a:lnTo>
                  <a:lnTo>
                    <a:pt x="2026920" y="1615440"/>
                  </a:lnTo>
                  <a:lnTo>
                    <a:pt x="2024380" y="1610360"/>
                  </a:lnTo>
                  <a:lnTo>
                    <a:pt x="2021840" y="1605280"/>
                  </a:lnTo>
                  <a:lnTo>
                    <a:pt x="2018030" y="1601470"/>
                  </a:lnTo>
                  <a:lnTo>
                    <a:pt x="2012950" y="1597660"/>
                  </a:lnTo>
                  <a:lnTo>
                    <a:pt x="2009140" y="1595120"/>
                  </a:lnTo>
                  <a:lnTo>
                    <a:pt x="1998980" y="1587500"/>
                  </a:lnTo>
                  <a:lnTo>
                    <a:pt x="1987550" y="1583690"/>
                  </a:lnTo>
                  <a:lnTo>
                    <a:pt x="1974850" y="1579880"/>
                  </a:lnTo>
                  <a:lnTo>
                    <a:pt x="1960880" y="1576070"/>
                  </a:lnTo>
                  <a:lnTo>
                    <a:pt x="1960880" y="2600960"/>
                  </a:lnTo>
                  <a:lnTo>
                    <a:pt x="1917700" y="2594610"/>
                  </a:lnTo>
                  <a:lnTo>
                    <a:pt x="1731010" y="2553970"/>
                  </a:lnTo>
                  <a:lnTo>
                    <a:pt x="1675130" y="2541270"/>
                  </a:lnTo>
                  <a:lnTo>
                    <a:pt x="1675130" y="267970"/>
                  </a:lnTo>
                  <a:close/>
                </a:path>
                <a:path w="5335270" h="2664460">
                  <a:moveTo>
                    <a:pt x="1960880" y="717550"/>
                  </a:moveTo>
                  <a:lnTo>
                    <a:pt x="1960880" y="1223010"/>
                  </a:lnTo>
                  <a:lnTo>
                    <a:pt x="1972310" y="1224280"/>
                  </a:lnTo>
                  <a:lnTo>
                    <a:pt x="1993900" y="1224280"/>
                  </a:lnTo>
                  <a:lnTo>
                    <a:pt x="2002790" y="1223010"/>
                  </a:lnTo>
                  <a:lnTo>
                    <a:pt x="2010410" y="1219200"/>
                  </a:lnTo>
                  <a:lnTo>
                    <a:pt x="2018030" y="1215390"/>
                  </a:lnTo>
                  <a:lnTo>
                    <a:pt x="2023110" y="1210310"/>
                  </a:lnTo>
                  <a:lnTo>
                    <a:pt x="2026920" y="1209040"/>
                  </a:lnTo>
                  <a:lnTo>
                    <a:pt x="2029460" y="1205230"/>
                  </a:lnTo>
                  <a:lnTo>
                    <a:pt x="2032000" y="1202690"/>
                  </a:lnTo>
                  <a:lnTo>
                    <a:pt x="2033270" y="1197610"/>
                  </a:lnTo>
                  <a:lnTo>
                    <a:pt x="2035810" y="1191260"/>
                  </a:lnTo>
                  <a:lnTo>
                    <a:pt x="2037080" y="1186180"/>
                  </a:lnTo>
                  <a:lnTo>
                    <a:pt x="2039620" y="1177290"/>
                  </a:lnTo>
                  <a:lnTo>
                    <a:pt x="2040890" y="1169670"/>
                  </a:lnTo>
                  <a:lnTo>
                    <a:pt x="2042160" y="1159510"/>
                  </a:lnTo>
                  <a:lnTo>
                    <a:pt x="2043430" y="1149350"/>
                  </a:lnTo>
                  <a:lnTo>
                    <a:pt x="2045970" y="1126490"/>
                  </a:lnTo>
                  <a:lnTo>
                    <a:pt x="2047240" y="1098550"/>
                  </a:lnTo>
                  <a:lnTo>
                    <a:pt x="2048510" y="1065530"/>
                  </a:lnTo>
                  <a:lnTo>
                    <a:pt x="2048510" y="880110"/>
                  </a:lnTo>
                  <a:lnTo>
                    <a:pt x="2047240" y="857250"/>
                  </a:lnTo>
                  <a:lnTo>
                    <a:pt x="2045970" y="835660"/>
                  </a:lnTo>
                  <a:lnTo>
                    <a:pt x="2044700" y="825500"/>
                  </a:lnTo>
                  <a:lnTo>
                    <a:pt x="2043430" y="816610"/>
                  </a:lnTo>
                  <a:lnTo>
                    <a:pt x="2042160" y="806450"/>
                  </a:lnTo>
                  <a:lnTo>
                    <a:pt x="2040890" y="798830"/>
                  </a:lnTo>
                  <a:lnTo>
                    <a:pt x="2039620" y="791210"/>
                  </a:lnTo>
                  <a:lnTo>
                    <a:pt x="2038350" y="784860"/>
                  </a:lnTo>
                  <a:lnTo>
                    <a:pt x="2035810" y="777240"/>
                  </a:lnTo>
                  <a:lnTo>
                    <a:pt x="2034540" y="772160"/>
                  </a:lnTo>
                  <a:lnTo>
                    <a:pt x="2032000" y="765810"/>
                  </a:lnTo>
                  <a:lnTo>
                    <a:pt x="2029460" y="760730"/>
                  </a:lnTo>
                  <a:lnTo>
                    <a:pt x="2026920" y="755650"/>
                  </a:lnTo>
                  <a:lnTo>
                    <a:pt x="2024380" y="751840"/>
                  </a:lnTo>
                  <a:lnTo>
                    <a:pt x="2021840" y="748030"/>
                  </a:lnTo>
                  <a:lnTo>
                    <a:pt x="2018030" y="745490"/>
                  </a:lnTo>
                  <a:lnTo>
                    <a:pt x="2011680" y="737870"/>
                  </a:lnTo>
                  <a:lnTo>
                    <a:pt x="2002790" y="731520"/>
                  </a:lnTo>
                  <a:lnTo>
                    <a:pt x="1993900" y="726440"/>
                  </a:lnTo>
                  <a:lnTo>
                    <a:pt x="1983740" y="722630"/>
                  </a:lnTo>
                  <a:lnTo>
                    <a:pt x="1973580" y="720090"/>
                  </a:lnTo>
                  <a:lnTo>
                    <a:pt x="1960880" y="717550"/>
                  </a:lnTo>
                  <a:close/>
                </a:path>
                <a:path w="5335270" h="2664460">
                  <a:moveTo>
                    <a:pt x="2922270" y="34290"/>
                  </a:moveTo>
                  <a:lnTo>
                    <a:pt x="2922270" y="2307590"/>
                  </a:lnTo>
                  <a:lnTo>
                    <a:pt x="2884170" y="2298700"/>
                  </a:lnTo>
                  <a:lnTo>
                    <a:pt x="2721610" y="2274570"/>
                  </a:lnTo>
                  <a:lnTo>
                    <a:pt x="2669540" y="2272030"/>
                  </a:lnTo>
                  <a:lnTo>
                    <a:pt x="2651760" y="2145030"/>
                  </a:lnTo>
                  <a:lnTo>
                    <a:pt x="2651760" y="2143760"/>
                  </a:lnTo>
                  <a:lnTo>
                    <a:pt x="2588260" y="1714500"/>
                  </a:lnTo>
                  <a:lnTo>
                    <a:pt x="2588260" y="1713230"/>
                  </a:lnTo>
                  <a:lnTo>
                    <a:pt x="2533650" y="1346200"/>
                  </a:lnTo>
                  <a:lnTo>
                    <a:pt x="2533650" y="1343660"/>
                  </a:lnTo>
                  <a:lnTo>
                    <a:pt x="2519680" y="1250950"/>
                  </a:lnTo>
                  <a:lnTo>
                    <a:pt x="2519680" y="2284730"/>
                  </a:lnTo>
                  <a:lnTo>
                    <a:pt x="2486660" y="2296160"/>
                  </a:lnTo>
                  <a:lnTo>
                    <a:pt x="2467610" y="2307590"/>
                  </a:lnTo>
                  <a:lnTo>
                    <a:pt x="2451100" y="2320290"/>
                  </a:lnTo>
                  <a:lnTo>
                    <a:pt x="2449830" y="2320290"/>
                  </a:lnTo>
                  <a:lnTo>
                    <a:pt x="2414270" y="2372360"/>
                  </a:lnTo>
                  <a:lnTo>
                    <a:pt x="2414270" y="2373630"/>
                  </a:lnTo>
                  <a:lnTo>
                    <a:pt x="2399030" y="2471420"/>
                  </a:lnTo>
                  <a:lnTo>
                    <a:pt x="2399030" y="199390"/>
                  </a:lnTo>
                  <a:lnTo>
                    <a:pt x="2401570" y="173990"/>
                  </a:lnTo>
                  <a:lnTo>
                    <a:pt x="2406650" y="121920"/>
                  </a:lnTo>
                  <a:lnTo>
                    <a:pt x="2414270" y="100330"/>
                  </a:lnTo>
                  <a:lnTo>
                    <a:pt x="2414270" y="99060"/>
                  </a:lnTo>
                  <a:lnTo>
                    <a:pt x="2423160" y="80010"/>
                  </a:lnTo>
                  <a:lnTo>
                    <a:pt x="2435860" y="62230"/>
                  </a:lnTo>
                  <a:lnTo>
                    <a:pt x="2451100" y="46990"/>
                  </a:lnTo>
                  <a:lnTo>
                    <a:pt x="2467610" y="34290"/>
                  </a:lnTo>
                  <a:lnTo>
                    <a:pt x="2486660" y="24130"/>
                  </a:lnTo>
                  <a:lnTo>
                    <a:pt x="2519680" y="12700"/>
                  </a:lnTo>
                  <a:lnTo>
                    <a:pt x="2533650" y="96520"/>
                  </a:lnTo>
                  <a:lnTo>
                    <a:pt x="2533650" y="99060"/>
                  </a:lnTo>
                  <a:lnTo>
                    <a:pt x="2588260" y="435610"/>
                  </a:lnTo>
                  <a:lnTo>
                    <a:pt x="2588260" y="436880"/>
                  </a:lnTo>
                  <a:lnTo>
                    <a:pt x="2651760" y="830580"/>
                  </a:lnTo>
                  <a:lnTo>
                    <a:pt x="2651760" y="833120"/>
                  </a:lnTo>
                  <a:lnTo>
                    <a:pt x="2682240" y="1022350"/>
                  </a:lnTo>
                  <a:lnTo>
                    <a:pt x="2682240" y="0"/>
                  </a:lnTo>
                  <a:lnTo>
                    <a:pt x="2721610" y="1270"/>
                  </a:lnTo>
                  <a:lnTo>
                    <a:pt x="2722880" y="2540"/>
                  </a:lnTo>
                  <a:lnTo>
                    <a:pt x="2884170" y="25400"/>
                  </a:lnTo>
                  <a:lnTo>
                    <a:pt x="2885440" y="26670"/>
                  </a:lnTo>
                  <a:lnTo>
                    <a:pt x="2922270" y="34290"/>
                  </a:lnTo>
                  <a:close/>
                </a:path>
                <a:path w="5335270" h="2664460">
                  <a:moveTo>
                    <a:pt x="3526790" y="179070"/>
                  </a:moveTo>
                  <a:lnTo>
                    <a:pt x="3526790" y="1699260"/>
                  </a:lnTo>
                  <a:lnTo>
                    <a:pt x="3525520" y="1817370"/>
                  </a:lnTo>
                  <a:lnTo>
                    <a:pt x="3524250" y="1917700"/>
                  </a:lnTo>
                  <a:lnTo>
                    <a:pt x="3521710" y="1998980"/>
                  </a:lnTo>
                  <a:lnTo>
                    <a:pt x="3519170" y="2059940"/>
                  </a:lnTo>
                  <a:lnTo>
                    <a:pt x="3512820" y="2112010"/>
                  </a:lnTo>
                  <a:lnTo>
                    <a:pt x="3502660" y="2161540"/>
                  </a:lnTo>
                  <a:lnTo>
                    <a:pt x="3501390" y="2164080"/>
                  </a:lnTo>
                  <a:lnTo>
                    <a:pt x="3501390" y="2165350"/>
                  </a:lnTo>
                  <a:lnTo>
                    <a:pt x="3496310" y="2188210"/>
                  </a:lnTo>
                  <a:lnTo>
                    <a:pt x="3488690" y="2213610"/>
                  </a:lnTo>
                  <a:lnTo>
                    <a:pt x="3479800" y="2237740"/>
                  </a:lnTo>
                  <a:lnTo>
                    <a:pt x="3470910" y="2263140"/>
                  </a:lnTo>
                  <a:lnTo>
                    <a:pt x="3460750" y="2287270"/>
                  </a:lnTo>
                  <a:lnTo>
                    <a:pt x="3449320" y="2308860"/>
                  </a:lnTo>
                  <a:lnTo>
                    <a:pt x="3436620" y="2329180"/>
                  </a:lnTo>
                  <a:lnTo>
                    <a:pt x="3425190" y="2348230"/>
                  </a:lnTo>
                  <a:lnTo>
                    <a:pt x="3397250" y="2379980"/>
                  </a:lnTo>
                  <a:lnTo>
                    <a:pt x="3365500" y="2404110"/>
                  </a:lnTo>
                  <a:lnTo>
                    <a:pt x="3314700" y="2425700"/>
                  </a:lnTo>
                  <a:lnTo>
                    <a:pt x="3295650" y="2429510"/>
                  </a:lnTo>
                  <a:lnTo>
                    <a:pt x="3256280" y="2429510"/>
                  </a:lnTo>
                  <a:lnTo>
                    <a:pt x="3234690" y="2426970"/>
                  </a:lnTo>
                  <a:lnTo>
                    <a:pt x="3213100" y="2421890"/>
                  </a:lnTo>
                  <a:lnTo>
                    <a:pt x="3188970" y="2415540"/>
                  </a:lnTo>
                  <a:lnTo>
                    <a:pt x="3166110" y="2405380"/>
                  </a:lnTo>
                  <a:lnTo>
                    <a:pt x="3143250" y="2395220"/>
                  </a:lnTo>
                  <a:lnTo>
                    <a:pt x="3121660" y="2382520"/>
                  </a:lnTo>
                  <a:lnTo>
                    <a:pt x="3100070" y="2367280"/>
                  </a:lnTo>
                  <a:lnTo>
                    <a:pt x="3081020" y="2350770"/>
                  </a:lnTo>
                  <a:lnTo>
                    <a:pt x="3070860" y="2343150"/>
                  </a:lnTo>
                  <a:lnTo>
                    <a:pt x="3060700" y="2332990"/>
                  </a:lnTo>
                  <a:lnTo>
                    <a:pt x="3041650" y="2312670"/>
                  </a:lnTo>
                  <a:lnTo>
                    <a:pt x="3006090" y="2268220"/>
                  </a:lnTo>
                  <a:lnTo>
                    <a:pt x="2975610" y="2221230"/>
                  </a:lnTo>
                  <a:lnTo>
                    <a:pt x="2950210" y="2169160"/>
                  </a:lnTo>
                  <a:lnTo>
                    <a:pt x="2938780" y="2142490"/>
                  </a:lnTo>
                  <a:lnTo>
                    <a:pt x="2929890" y="2113280"/>
                  </a:lnTo>
                  <a:lnTo>
                    <a:pt x="2919730" y="2084070"/>
                  </a:lnTo>
                  <a:lnTo>
                    <a:pt x="2912110" y="2054860"/>
                  </a:lnTo>
                  <a:lnTo>
                    <a:pt x="2905760" y="2025650"/>
                  </a:lnTo>
                  <a:lnTo>
                    <a:pt x="2899410" y="1996440"/>
                  </a:lnTo>
                  <a:lnTo>
                    <a:pt x="2894330" y="1965960"/>
                  </a:lnTo>
                  <a:lnTo>
                    <a:pt x="2890520" y="1935480"/>
                  </a:lnTo>
                  <a:lnTo>
                    <a:pt x="2886710" y="1906270"/>
                  </a:lnTo>
                  <a:lnTo>
                    <a:pt x="2885440" y="1875790"/>
                  </a:lnTo>
                  <a:lnTo>
                    <a:pt x="2884170" y="1871980"/>
                  </a:lnTo>
                  <a:lnTo>
                    <a:pt x="2884170" y="1866900"/>
                  </a:lnTo>
                  <a:lnTo>
                    <a:pt x="2882900" y="1840230"/>
                  </a:lnTo>
                  <a:lnTo>
                    <a:pt x="2881630" y="1798320"/>
                  </a:lnTo>
                  <a:lnTo>
                    <a:pt x="2880360" y="1689100"/>
                  </a:lnTo>
                  <a:lnTo>
                    <a:pt x="2879090" y="1370330"/>
                  </a:lnTo>
                  <a:lnTo>
                    <a:pt x="2879090" y="25400"/>
                  </a:lnTo>
                  <a:lnTo>
                    <a:pt x="2884170" y="25400"/>
                  </a:lnTo>
                  <a:lnTo>
                    <a:pt x="2885440" y="26670"/>
                  </a:lnTo>
                  <a:lnTo>
                    <a:pt x="3070860" y="66040"/>
                  </a:lnTo>
                  <a:lnTo>
                    <a:pt x="3072130" y="66040"/>
                  </a:lnTo>
                  <a:lnTo>
                    <a:pt x="3162300" y="88900"/>
                  </a:lnTo>
                  <a:lnTo>
                    <a:pt x="3162300" y="1861820"/>
                  </a:lnTo>
                  <a:lnTo>
                    <a:pt x="3163570" y="1891030"/>
                  </a:lnTo>
                  <a:lnTo>
                    <a:pt x="3164840" y="1916430"/>
                  </a:lnTo>
                  <a:lnTo>
                    <a:pt x="3164840" y="1938020"/>
                  </a:lnTo>
                  <a:lnTo>
                    <a:pt x="3166110" y="1958340"/>
                  </a:lnTo>
                  <a:lnTo>
                    <a:pt x="3168650" y="1973580"/>
                  </a:lnTo>
                  <a:lnTo>
                    <a:pt x="3168650" y="1979930"/>
                  </a:lnTo>
                  <a:lnTo>
                    <a:pt x="3169920" y="1986280"/>
                  </a:lnTo>
                  <a:lnTo>
                    <a:pt x="3171190" y="1991360"/>
                  </a:lnTo>
                  <a:lnTo>
                    <a:pt x="3172460" y="1996440"/>
                  </a:lnTo>
                  <a:lnTo>
                    <a:pt x="3173730" y="2000250"/>
                  </a:lnTo>
                  <a:lnTo>
                    <a:pt x="3175000" y="2005330"/>
                  </a:lnTo>
                  <a:lnTo>
                    <a:pt x="3176270" y="2009140"/>
                  </a:lnTo>
                  <a:lnTo>
                    <a:pt x="3177540" y="2014220"/>
                  </a:lnTo>
                  <a:lnTo>
                    <a:pt x="3180080" y="2016760"/>
                  </a:lnTo>
                  <a:lnTo>
                    <a:pt x="3182620" y="2019300"/>
                  </a:lnTo>
                  <a:lnTo>
                    <a:pt x="3183890" y="2023110"/>
                  </a:lnTo>
                  <a:lnTo>
                    <a:pt x="3186430" y="2025650"/>
                  </a:lnTo>
                  <a:lnTo>
                    <a:pt x="3187700" y="2028190"/>
                  </a:lnTo>
                  <a:lnTo>
                    <a:pt x="3190240" y="2029460"/>
                  </a:lnTo>
                  <a:lnTo>
                    <a:pt x="3192780" y="2030730"/>
                  </a:lnTo>
                  <a:lnTo>
                    <a:pt x="3195320" y="2032000"/>
                  </a:lnTo>
                  <a:lnTo>
                    <a:pt x="3201670" y="2034540"/>
                  </a:lnTo>
                  <a:lnTo>
                    <a:pt x="3208020" y="2035810"/>
                  </a:lnTo>
                  <a:lnTo>
                    <a:pt x="3213100" y="2035810"/>
                  </a:lnTo>
                  <a:lnTo>
                    <a:pt x="3215640" y="2033270"/>
                  </a:lnTo>
                  <a:lnTo>
                    <a:pt x="3218180" y="2033270"/>
                  </a:lnTo>
                  <a:lnTo>
                    <a:pt x="3220720" y="2030730"/>
                  </a:lnTo>
                  <a:lnTo>
                    <a:pt x="3223260" y="2028190"/>
                  </a:lnTo>
                  <a:lnTo>
                    <a:pt x="3225800" y="2025650"/>
                  </a:lnTo>
                  <a:lnTo>
                    <a:pt x="3227070" y="2023110"/>
                  </a:lnTo>
                  <a:lnTo>
                    <a:pt x="3229610" y="2019300"/>
                  </a:lnTo>
                  <a:lnTo>
                    <a:pt x="3230880" y="2016760"/>
                  </a:lnTo>
                  <a:lnTo>
                    <a:pt x="3232150" y="2012950"/>
                  </a:lnTo>
                  <a:lnTo>
                    <a:pt x="3233420" y="2007870"/>
                  </a:lnTo>
                  <a:lnTo>
                    <a:pt x="3234690" y="2002790"/>
                  </a:lnTo>
                  <a:lnTo>
                    <a:pt x="3235960" y="1997710"/>
                  </a:lnTo>
                  <a:lnTo>
                    <a:pt x="3237230" y="1991360"/>
                  </a:lnTo>
                  <a:lnTo>
                    <a:pt x="3237230" y="1985010"/>
                  </a:lnTo>
                  <a:lnTo>
                    <a:pt x="3239770" y="1968500"/>
                  </a:lnTo>
                  <a:lnTo>
                    <a:pt x="3241040" y="1946910"/>
                  </a:lnTo>
                  <a:lnTo>
                    <a:pt x="3242310" y="1922780"/>
                  </a:lnTo>
                  <a:lnTo>
                    <a:pt x="3243580" y="1861820"/>
                  </a:lnTo>
                  <a:lnTo>
                    <a:pt x="3243580" y="109220"/>
                  </a:lnTo>
                  <a:lnTo>
                    <a:pt x="3501390" y="173990"/>
                  </a:lnTo>
                  <a:lnTo>
                    <a:pt x="3526790" y="179070"/>
                  </a:lnTo>
                  <a:close/>
                </a:path>
                <a:path w="5335270" h="2664460">
                  <a:moveTo>
                    <a:pt x="4140200" y="308610"/>
                  </a:moveTo>
                  <a:lnTo>
                    <a:pt x="4140200" y="2581910"/>
                  </a:lnTo>
                  <a:lnTo>
                    <a:pt x="3976370" y="2553970"/>
                  </a:lnTo>
                  <a:lnTo>
                    <a:pt x="3853180" y="2527300"/>
                  </a:lnTo>
                  <a:lnTo>
                    <a:pt x="3853180" y="1572260"/>
                  </a:lnTo>
                  <a:lnTo>
                    <a:pt x="3769360" y="1553210"/>
                  </a:lnTo>
                  <a:lnTo>
                    <a:pt x="3769360" y="2506980"/>
                  </a:lnTo>
                  <a:lnTo>
                    <a:pt x="3501390" y="2447290"/>
                  </a:lnTo>
                  <a:lnTo>
                    <a:pt x="3484880" y="2442210"/>
                  </a:lnTo>
                  <a:lnTo>
                    <a:pt x="3484880" y="170180"/>
                  </a:lnTo>
                  <a:lnTo>
                    <a:pt x="3501390" y="173990"/>
                  </a:lnTo>
                  <a:lnTo>
                    <a:pt x="3769360" y="234950"/>
                  </a:lnTo>
                  <a:lnTo>
                    <a:pt x="3769360" y="1047750"/>
                  </a:lnTo>
                  <a:lnTo>
                    <a:pt x="3853180" y="1066800"/>
                  </a:lnTo>
                  <a:lnTo>
                    <a:pt x="3853180" y="254000"/>
                  </a:lnTo>
                  <a:lnTo>
                    <a:pt x="3976370" y="281940"/>
                  </a:lnTo>
                  <a:lnTo>
                    <a:pt x="3977640" y="281940"/>
                  </a:lnTo>
                  <a:lnTo>
                    <a:pt x="4140200" y="308610"/>
                  </a:lnTo>
                  <a:close/>
                </a:path>
                <a:path w="5335270" h="2664460">
                  <a:moveTo>
                    <a:pt x="4758690" y="342900"/>
                  </a:moveTo>
                  <a:lnTo>
                    <a:pt x="4758690" y="1861820"/>
                  </a:lnTo>
                  <a:lnTo>
                    <a:pt x="4757420" y="1981200"/>
                  </a:lnTo>
                  <a:lnTo>
                    <a:pt x="4756150" y="2082800"/>
                  </a:lnTo>
                  <a:lnTo>
                    <a:pt x="4753610" y="2164080"/>
                  </a:lnTo>
                  <a:lnTo>
                    <a:pt x="4751070" y="2197100"/>
                  </a:lnTo>
                  <a:lnTo>
                    <a:pt x="4749800" y="2226310"/>
                  </a:lnTo>
                  <a:lnTo>
                    <a:pt x="4747260" y="2252980"/>
                  </a:lnTo>
                  <a:lnTo>
                    <a:pt x="4743450" y="2279650"/>
                  </a:lnTo>
                  <a:lnTo>
                    <a:pt x="4738370" y="2306320"/>
                  </a:lnTo>
                  <a:lnTo>
                    <a:pt x="4733290" y="2332990"/>
                  </a:lnTo>
                  <a:lnTo>
                    <a:pt x="4726940" y="2360930"/>
                  </a:lnTo>
                  <a:lnTo>
                    <a:pt x="4719320" y="2390140"/>
                  </a:lnTo>
                  <a:lnTo>
                    <a:pt x="4710430" y="2418080"/>
                  </a:lnTo>
                  <a:lnTo>
                    <a:pt x="4701540" y="2443480"/>
                  </a:lnTo>
                  <a:lnTo>
                    <a:pt x="4701540" y="2444750"/>
                  </a:lnTo>
                  <a:lnTo>
                    <a:pt x="4700270" y="2446020"/>
                  </a:lnTo>
                  <a:lnTo>
                    <a:pt x="4690110" y="2472690"/>
                  </a:lnTo>
                  <a:lnTo>
                    <a:pt x="4678680" y="2496820"/>
                  </a:lnTo>
                  <a:lnTo>
                    <a:pt x="4653280" y="2542540"/>
                  </a:lnTo>
                  <a:lnTo>
                    <a:pt x="4625340" y="2579370"/>
                  </a:lnTo>
                  <a:lnTo>
                    <a:pt x="4608830" y="2595880"/>
                  </a:lnTo>
                  <a:lnTo>
                    <a:pt x="4593590" y="2611120"/>
                  </a:lnTo>
                  <a:lnTo>
                    <a:pt x="4575810" y="2625090"/>
                  </a:lnTo>
                  <a:lnTo>
                    <a:pt x="4558030" y="2635250"/>
                  </a:lnTo>
                  <a:lnTo>
                    <a:pt x="4540250" y="2645410"/>
                  </a:lnTo>
                  <a:lnTo>
                    <a:pt x="4519930" y="2653030"/>
                  </a:lnTo>
                  <a:lnTo>
                    <a:pt x="4500880" y="2658110"/>
                  </a:lnTo>
                  <a:lnTo>
                    <a:pt x="4479290" y="2663190"/>
                  </a:lnTo>
                  <a:lnTo>
                    <a:pt x="4464050" y="2663190"/>
                  </a:lnTo>
                  <a:lnTo>
                    <a:pt x="4464050" y="2664460"/>
                  </a:lnTo>
                  <a:lnTo>
                    <a:pt x="4457700" y="2664460"/>
                  </a:lnTo>
                  <a:lnTo>
                    <a:pt x="4436110" y="2663190"/>
                  </a:lnTo>
                  <a:lnTo>
                    <a:pt x="4387850" y="2654300"/>
                  </a:lnTo>
                  <a:lnTo>
                    <a:pt x="4342130" y="2637790"/>
                  </a:lnTo>
                  <a:lnTo>
                    <a:pt x="4320540" y="2625090"/>
                  </a:lnTo>
                  <a:lnTo>
                    <a:pt x="4298950" y="2612390"/>
                  </a:lnTo>
                  <a:lnTo>
                    <a:pt x="4278630" y="2597150"/>
                  </a:lnTo>
                  <a:lnTo>
                    <a:pt x="4259580" y="2578100"/>
                  </a:lnTo>
                  <a:lnTo>
                    <a:pt x="4240530" y="2559050"/>
                  </a:lnTo>
                  <a:lnTo>
                    <a:pt x="4224020" y="2538730"/>
                  </a:lnTo>
                  <a:lnTo>
                    <a:pt x="4221480" y="2534920"/>
                  </a:lnTo>
                  <a:lnTo>
                    <a:pt x="4207510" y="2517140"/>
                  </a:lnTo>
                  <a:lnTo>
                    <a:pt x="4193540" y="2493010"/>
                  </a:lnTo>
                  <a:lnTo>
                    <a:pt x="4179570" y="2468880"/>
                  </a:lnTo>
                  <a:lnTo>
                    <a:pt x="4156710" y="2415540"/>
                  </a:lnTo>
                  <a:lnTo>
                    <a:pt x="4137660" y="2358390"/>
                  </a:lnTo>
                  <a:lnTo>
                    <a:pt x="4122420" y="2299970"/>
                  </a:lnTo>
                  <a:lnTo>
                    <a:pt x="4110990" y="2241550"/>
                  </a:lnTo>
                  <a:lnTo>
                    <a:pt x="4107180" y="2211070"/>
                  </a:lnTo>
                  <a:lnTo>
                    <a:pt x="4103370" y="2181860"/>
                  </a:lnTo>
                  <a:lnTo>
                    <a:pt x="4102100" y="2151380"/>
                  </a:lnTo>
                  <a:lnTo>
                    <a:pt x="4099560" y="2117090"/>
                  </a:lnTo>
                  <a:lnTo>
                    <a:pt x="4098290" y="2073910"/>
                  </a:lnTo>
                  <a:lnTo>
                    <a:pt x="4097020" y="1964690"/>
                  </a:lnTo>
                  <a:lnTo>
                    <a:pt x="4094480" y="1645920"/>
                  </a:lnTo>
                  <a:lnTo>
                    <a:pt x="4094480" y="300990"/>
                  </a:lnTo>
                  <a:lnTo>
                    <a:pt x="4221480" y="321310"/>
                  </a:lnTo>
                  <a:lnTo>
                    <a:pt x="4384040" y="337820"/>
                  </a:lnTo>
                  <a:lnTo>
                    <a:pt x="4384040" y="2110740"/>
                  </a:lnTo>
                  <a:lnTo>
                    <a:pt x="4385310" y="2138680"/>
                  </a:lnTo>
                  <a:lnTo>
                    <a:pt x="4385310" y="2165350"/>
                  </a:lnTo>
                  <a:lnTo>
                    <a:pt x="4386580" y="2186940"/>
                  </a:lnTo>
                  <a:lnTo>
                    <a:pt x="4387850" y="2205990"/>
                  </a:lnTo>
                  <a:lnTo>
                    <a:pt x="4390390" y="2221230"/>
                  </a:lnTo>
                  <a:lnTo>
                    <a:pt x="4390390" y="2228850"/>
                  </a:lnTo>
                  <a:lnTo>
                    <a:pt x="4391660" y="2233930"/>
                  </a:lnTo>
                  <a:lnTo>
                    <a:pt x="4392930" y="2239010"/>
                  </a:lnTo>
                  <a:lnTo>
                    <a:pt x="4394200" y="2244090"/>
                  </a:lnTo>
                  <a:lnTo>
                    <a:pt x="4395470" y="2247900"/>
                  </a:lnTo>
                  <a:lnTo>
                    <a:pt x="4396740" y="2252980"/>
                  </a:lnTo>
                  <a:lnTo>
                    <a:pt x="4398010" y="2256790"/>
                  </a:lnTo>
                  <a:lnTo>
                    <a:pt x="4399280" y="2260600"/>
                  </a:lnTo>
                  <a:lnTo>
                    <a:pt x="4401820" y="2263140"/>
                  </a:lnTo>
                  <a:lnTo>
                    <a:pt x="4404360" y="2265680"/>
                  </a:lnTo>
                  <a:lnTo>
                    <a:pt x="4405630" y="2269490"/>
                  </a:lnTo>
                  <a:lnTo>
                    <a:pt x="4408170" y="2270760"/>
                  </a:lnTo>
                  <a:lnTo>
                    <a:pt x="4410710" y="2273300"/>
                  </a:lnTo>
                  <a:lnTo>
                    <a:pt x="4413250" y="2274570"/>
                  </a:lnTo>
                  <a:lnTo>
                    <a:pt x="4415790" y="2275840"/>
                  </a:lnTo>
                  <a:lnTo>
                    <a:pt x="4418330" y="2275840"/>
                  </a:lnTo>
                  <a:lnTo>
                    <a:pt x="4423410" y="2278380"/>
                  </a:lnTo>
                  <a:lnTo>
                    <a:pt x="4429760" y="2278380"/>
                  </a:lnTo>
                  <a:lnTo>
                    <a:pt x="4433570" y="2277110"/>
                  </a:lnTo>
                  <a:lnTo>
                    <a:pt x="4436110" y="2275840"/>
                  </a:lnTo>
                  <a:lnTo>
                    <a:pt x="4438650" y="2274570"/>
                  </a:lnTo>
                  <a:lnTo>
                    <a:pt x="4441190" y="2273300"/>
                  </a:lnTo>
                  <a:lnTo>
                    <a:pt x="4443730" y="2270760"/>
                  </a:lnTo>
                  <a:lnTo>
                    <a:pt x="4446270" y="2268220"/>
                  </a:lnTo>
                  <a:lnTo>
                    <a:pt x="4448810" y="2265680"/>
                  </a:lnTo>
                  <a:lnTo>
                    <a:pt x="4450080" y="2261870"/>
                  </a:lnTo>
                  <a:lnTo>
                    <a:pt x="4452620" y="2259330"/>
                  </a:lnTo>
                  <a:lnTo>
                    <a:pt x="4453890" y="2255520"/>
                  </a:lnTo>
                  <a:lnTo>
                    <a:pt x="4455160" y="2251710"/>
                  </a:lnTo>
                  <a:lnTo>
                    <a:pt x="4456430" y="2246630"/>
                  </a:lnTo>
                  <a:lnTo>
                    <a:pt x="4457700" y="2241550"/>
                  </a:lnTo>
                  <a:lnTo>
                    <a:pt x="4458970" y="2236470"/>
                  </a:lnTo>
                  <a:lnTo>
                    <a:pt x="4460240" y="2230120"/>
                  </a:lnTo>
                  <a:lnTo>
                    <a:pt x="4460240" y="2222500"/>
                  </a:lnTo>
                  <a:lnTo>
                    <a:pt x="4462780" y="2205990"/>
                  </a:lnTo>
                  <a:lnTo>
                    <a:pt x="4464050" y="2184400"/>
                  </a:lnTo>
                  <a:lnTo>
                    <a:pt x="4464050" y="2178050"/>
                  </a:lnTo>
                  <a:lnTo>
                    <a:pt x="4465320" y="2160270"/>
                  </a:lnTo>
                  <a:lnTo>
                    <a:pt x="4466590" y="2098040"/>
                  </a:lnTo>
                  <a:lnTo>
                    <a:pt x="4466590" y="346710"/>
                  </a:lnTo>
                  <a:lnTo>
                    <a:pt x="4701540" y="349250"/>
                  </a:lnTo>
                  <a:lnTo>
                    <a:pt x="4758690" y="342900"/>
                  </a:lnTo>
                  <a:close/>
                </a:path>
                <a:path w="5335270" h="2664460">
                  <a:moveTo>
                    <a:pt x="5335270" y="173990"/>
                  </a:moveTo>
                  <a:lnTo>
                    <a:pt x="5335270" y="2447290"/>
                  </a:lnTo>
                  <a:lnTo>
                    <a:pt x="5241290" y="2499360"/>
                  </a:lnTo>
                  <a:lnTo>
                    <a:pt x="5140960" y="2541270"/>
                  </a:lnTo>
                  <a:lnTo>
                    <a:pt x="5104130" y="2552700"/>
                  </a:lnTo>
                  <a:lnTo>
                    <a:pt x="5036820" y="2098040"/>
                  </a:lnTo>
                  <a:lnTo>
                    <a:pt x="4956810" y="1558290"/>
                  </a:lnTo>
                  <a:lnTo>
                    <a:pt x="4956810" y="2592070"/>
                  </a:lnTo>
                  <a:lnTo>
                    <a:pt x="4928870" y="2598420"/>
                  </a:lnTo>
                  <a:lnTo>
                    <a:pt x="4715510" y="2620010"/>
                  </a:lnTo>
                  <a:lnTo>
                    <a:pt x="4715510" y="346710"/>
                  </a:lnTo>
                  <a:lnTo>
                    <a:pt x="4928870" y="325120"/>
                  </a:lnTo>
                  <a:lnTo>
                    <a:pt x="4956810" y="318770"/>
                  </a:lnTo>
                  <a:lnTo>
                    <a:pt x="5036820" y="812800"/>
                  </a:lnTo>
                  <a:lnTo>
                    <a:pt x="5114290" y="1300480"/>
                  </a:lnTo>
                  <a:lnTo>
                    <a:pt x="5114290" y="276860"/>
                  </a:lnTo>
                  <a:lnTo>
                    <a:pt x="5140960" y="267970"/>
                  </a:lnTo>
                  <a:lnTo>
                    <a:pt x="5241290" y="226060"/>
                  </a:lnTo>
                  <a:lnTo>
                    <a:pt x="5335270" y="173990"/>
                  </a:lnTo>
                  <a:close/>
                </a:path>
              </a:pathLst>
            </a:custGeom>
            <a:ln w="12579">
              <a:solidFill>
                <a:srgbClr val="000098"/>
              </a:solidFill>
            </a:ln>
          </p:spPr>
          <p:txBody>
            <a:bodyPr bIns="0" lIns="0" rIns="0" rtlCol="0" tIns="0" wrap="square"/>
            <a:p/>
          </p:txBody>
        </p:sp>
      </p:grpSp>
      <p:pic>
        <p:nvPicPr>
          <p:cNvPr id="2097181" name="object 9"/>
          <p:cNvPicPr>
            <a:picLocks/>
          </p:cNvPicPr>
          <p:nvPr/>
        </p:nvPicPr>
        <p:blipFill>
          <a:blip xmlns:r="http://schemas.openxmlformats.org/officeDocument/2006/relationships" r:embed="rId2" cstate="print"/>
          <a:stretch>
            <a:fillRect/>
          </a:stretch>
        </p:blipFill>
        <p:spPr>
          <a:xfrm>
            <a:off x="689610" y="4122420"/>
            <a:ext cx="1570990" cy="1574800"/>
          </a:xfrm>
          <a:prstGeom prst="rect"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lastClr="000000" val="windowText"/>
      </a:dk1>
      <a:lt1>
        <a:sysClr lastClr="FFFFFF" val="window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TH Sarabun PSK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TH Sarabun PSK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Microsoft Office PowerPoint</Application>
  <ScaleCrop>0</ScaleCrop>
  <LinksUpToDate>0</LinksUpToDate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()</dc:title>
  <dc:creator>()</dc:creator>
  <cp:lastModifiedBy>Fifi</cp:lastModifiedBy>
  <dcterms:created xsi:type="dcterms:W3CDTF">2022-11-19T11:56:56Z</dcterms:created>
  <dcterms:modified xsi:type="dcterms:W3CDTF">2022-11-25T02:15:45Z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2016-08-29T00:00:00Z</vt:filetime>
  </property>
  <property fmtid="{D5CDD505-2E9C-101B-9397-08002B2CF9AE}" pid="3" name="Creator">
    <vt:lpwstr>()</vt:lpwstr>
  </property>
  <property fmtid="{D5CDD505-2E9C-101B-9397-08002B2CF9AE}" pid="4" name="LastSaved">
    <vt:filetime>2022-11-20T00:00:00Z</vt:filetime>
  </property>
  <property fmtid="{D5CDD505-2E9C-101B-9397-08002B2CF9AE}" pid="5" name="ICV">
    <vt:lpwstr>85080dd749bd4b74a74b4d16f32296be</vt:lpwstr>
  </property>
</Properties>
</file>