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 id="2147483826" r:id="rId2"/>
  </p:sldMasterIdLst>
  <p:notesMasterIdLst>
    <p:notesMasterId r:id="rId23"/>
  </p:notesMasterIdLst>
  <p:handoutMasterIdLst>
    <p:handoutMasterId r:id="rId24"/>
  </p:handoutMasterIdLst>
  <p:sldIdLst>
    <p:sldId id="256" r:id="rId3"/>
    <p:sldId id="257" r:id="rId4"/>
    <p:sldId id="269" r:id="rId5"/>
    <p:sldId id="921" r:id="rId6"/>
    <p:sldId id="922" r:id="rId7"/>
    <p:sldId id="260" r:id="rId8"/>
    <p:sldId id="923" r:id="rId9"/>
    <p:sldId id="920" r:id="rId10"/>
    <p:sldId id="261" r:id="rId11"/>
    <p:sldId id="262" r:id="rId12"/>
    <p:sldId id="263" r:id="rId13"/>
    <p:sldId id="264" r:id="rId14"/>
    <p:sldId id="265" r:id="rId15"/>
    <p:sldId id="266" r:id="rId16"/>
    <p:sldId id="267" r:id="rId17"/>
    <p:sldId id="268" r:id="rId18"/>
    <p:sldId id="258" r:id="rId19"/>
    <p:sldId id="926" r:id="rId20"/>
    <p:sldId id="924" r:id="rId21"/>
    <p:sldId id="270" r:id="rId22"/>
  </p:sldIdLst>
  <p:sldSz cx="12192000" cy="6858000"/>
  <p:notesSz cx="6858000" cy="120269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0" d="100"/>
          <a:sy n="60" d="100"/>
        </p:scale>
        <p:origin x="840"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134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601345"/>
          </a:xfrm>
          <a:prstGeom prst="rect">
            <a:avLst/>
          </a:prstGeom>
        </p:spPr>
        <p:txBody>
          <a:bodyPr vert="horz" lIns="91440" tIns="45720" rIns="91440" bIns="45720" rtlCol="0"/>
          <a:lstStyle>
            <a:lvl1pPr algn="r">
              <a:defRPr sz="1200"/>
            </a:lvl1pPr>
          </a:lstStyle>
          <a:p>
            <a:fld id="{1F971DDF-05D3-40C0-BA88-02C964FE629C}" type="datetimeFigureOut">
              <a:rPr lang="en-US" smtClean="0"/>
              <a:pPr/>
              <a:t>11/30/2023</a:t>
            </a:fld>
            <a:endParaRPr lang="en-US"/>
          </a:p>
        </p:txBody>
      </p:sp>
      <p:sp>
        <p:nvSpPr>
          <p:cNvPr id="4" name="Footer Placeholder 3"/>
          <p:cNvSpPr>
            <a:spLocks noGrp="1"/>
          </p:cNvSpPr>
          <p:nvPr>
            <p:ph type="ftr" sz="quarter" idx="2"/>
          </p:nvPr>
        </p:nvSpPr>
        <p:spPr>
          <a:xfrm>
            <a:off x="0" y="11423468"/>
            <a:ext cx="2971800" cy="60134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11423468"/>
            <a:ext cx="2971800" cy="601345"/>
          </a:xfrm>
          <a:prstGeom prst="rect">
            <a:avLst/>
          </a:prstGeom>
        </p:spPr>
        <p:txBody>
          <a:bodyPr vert="horz" lIns="91440" tIns="45720" rIns="91440" bIns="45720" rtlCol="0" anchor="b"/>
          <a:lstStyle>
            <a:lvl1pPr algn="r">
              <a:defRPr sz="1200"/>
            </a:lvl1pPr>
          </a:lstStyle>
          <a:p>
            <a:fld id="{FBCEF163-979A-480B-AFA0-F9D297D1807B}" type="slidenum">
              <a:rPr lang="en-US" smtClean="0"/>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134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601345"/>
          </a:xfrm>
          <a:prstGeom prst="rect">
            <a:avLst/>
          </a:prstGeom>
        </p:spPr>
        <p:txBody>
          <a:bodyPr vert="horz" lIns="91440" tIns="45720" rIns="91440" bIns="45720" rtlCol="0"/>
          <a:lstStyle>
            <a:lvl1pPr algn="r">
              <a:defRPr sz="1200"/>
            </a:lvl1pPr>
          </a:lstStyle>
          <a:p>
            <a:fld id="{A939EAF1-47CF-43AA-8604-86B84268E40C}" type="datetimeFigureOut">
              <a:rPr lang="en-US" smtClean="0"/>
              <a:pPr/>
              <a:t>11/30/2023</a:t>
            </a:fld>
            <a:endParaRPr lang="en-US"/>
          </a:p>
        </p:txBody>
      </p:sp>
      <p:sp>
        <p:nvSpPr>
          <p:cNvPr id="4" name="Slide Image Placeholder 3"/>
          <p:cNvSpPr>
            <a:spLocks noGrp="1" noRot="1" noChangeAspect="1"/>
          </p:cNvSpPr>
          <p:nvPr>
            <p:ph type="sldImg" idx="2"/>
          </p:nvPr>
        </p:nvSpPr>
        <p:spPr>
          <a:xfrm>
            <a:off x="-579438" y="901700"/>
            <a:ext cx="8016876" cy="45100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5712778"/>
            <a:ext cx="5486400" cy="541210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1423468"/>
            <a:ext cx="2971800" cy="60134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11423468"/>
            <a:ext cx="2971800" cy="601345"/>
          </a:xfrm>
          <a:prstGeom prst="rect">
            <a:avLst/>
          </a:prstGeom>
        </p:spPr>
        <p:txBody>
          <a:bodyPr vert="horz" lIns="91440" tIns="45720" rIns="91440" bIns="45720" rtlCol="0" anchor="b"/>
          <a:lstStyle>
            <a:lvl1pPr algn="r">
              <a:defRPr sz="1200"/>
            </a:lvl1pPr>
          </a:lstStyle>
          <a:p>
            <a:fld id="{B10EC590-B25C-47C3-A368-AD043DF9C6D6}" type="slidenum">
              <a:rPr lang="en-US" smtClean="0"/>
              <a:pPr/>
              <a:t>‹#›</a:t>
            </a:fld>
            <a:endParaRPr 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4952C4E-26BC-4E8C-8F81-4A0DA6657F59}"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2876914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BD3704-9B9D-4380-9A7E-2BC341C73110}"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493247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24AA85-1036-41F8-BF4C-FB4167CB1B94}"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105757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55C40C-1D42-456D-938A-6CF977DF7EC8}" type="datetime1">
              <a:rPr lang="id-ID" smtClean="0"/>
              <a:pPr/>
              <a:t>30/11/2023</a:t>
            </a:fld>
            <a:endParaRPr lang="id-ID"/>
          </a:p>
        </p:txBody>
      </p:sp>
      <p:sp>
        <p:nvSpPr>
          <p:cNvPr id="6" name="Footer Placeholder 5"/>
          <p:cNvSpPr>
            <a:spLocks noGrp="1"/>
          </p:cNvSpPr>
          <p:nvPr>
            <p:ph type="ftr" sz="quarter" idx="11"/>
          </p:nvPr>
        </p:nvSpPr>
        <p:spPr/>
        <p:txBody>
          <a:bodyPr/>
          <a:lstStyle/>
          <a:p>
            <a:endParaRPr lang="id-ID"/>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1298559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90DD739-F50D-450A-8335-E71CAAE6D695}" type="datetime1">
              <a:rPr lang="id-ID" smtClean="0"/>
              <a:pPr/>
              <a:t>30/11/2023</a:t>
            </a:fld>
            <a:endParaRPr lang="id-ID"/>
          </a:p>
        </p:txBody>
      </p:sp>
      <p:sp>
        <p:nvSpPr>
          <p:cNvPr id="8" name="Footer Placeholder 7"/>
          <p:cNvSpPr>
            <a:spLocks noGrp="1"/>
          </p:cNvSpPr>
          <p:nvPr>
            <p:ph type="ftr" sz="quarter" idx="11"/>
          </p:nvPr>
        </p:nvSpPr>
        <p:spPr/>
        <p:txBody>
          <a:bodyPr/>
          <a:lstStyle/>
          <a:p>
            <a:endParaRPr lang="id-ID"/>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2740290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EA6C22-E13E-4472-A72C-A07AB4CD1042}" type="datetime1">
              <a:rPr lang="id-ID" smtClean="0"/>
              <a:pPr/>
              <a:t>30/11/2023</a:t>
            </a:fld>
            <a:endParaRPr lang="id-ID"/>
          </a:p>
        </p:txBody>
      </p:sp>
      <p:sp>
        <p:nvSpPr>
          <p:cNvPr id="4" name="Footer Placeholder 3"/>
          <p:cNvSpPr>
            <a:spLocks noGrp="1"/>
          </p:cNvSpPr>
          <p:nvPr>
            <p:ph type="ftr" sz="quarter" idx="11"/>
          </p:nvPr>
        </p:nvSpPr>
        <p:spPr/>
        <p:txBody>
          <a:bodyPr/>
          <a:lstStyle/>
          <a:p>
            <a:endParaRPr lang="id-ID"/>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682476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BD40ED-1BFB-401A-8C15-C7DF3B8A63B8}" type="datetime1">
              <a:rPr lang="id-ID" smtClean="0"/>
              <a:pPr/>
              <a:t>30/11/2023</a:t>
            </a:fld>
            <a:endParaRPr lang="id-ID"/>
          </a:p>
        </p:txBody>
      </p:sp>
      <p:sp>
        <p:nvSpPr>
          <p:cNvPr id="3" name="Footer Placeholder 2"/>
          <p:cNvSpPr>
            <a:spLocks noGrp="1"/>
          </p:cNvSpPr>
          <p:nvPr>
            <p:ph type="ftr" sz="quarter" idx="11"/>
          </p:nvPr>
        </p:nvSpPr>
        <p:spPr/>
        <p:txBody>
          <a:bodyPr/>
          <a:lstStyle/>
          <a:p>
            <a:endParaRPr lang="id-ID"/>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099919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01931-5643-4181-A5C3-E15E72988667}" type="datetime1">
              <a:rPr lang="id-ID" smtClean="0"/>
              <a:pPr/>
              <a:t>30/11/2023</a:t>
            </a:fld>
            <a:endParaRPr lang="id-ID"/>
          </a:p>
        </p:txBody>
      </p:sp>
      <p:sp>
        <p:nvSpPr>
          <p:cNvPr id="6" name="Footer Placeholder 5"/>
          <p:cNvSpPr>
            <a:spLocks noGrp="1"/>
          </p:cNvSpPr>
          <p:nvPr>
            <p:ph type="ftr" sz="quarter" idx="11"/>
          </p:nvPr>
        </p:nvSpPr>
        <p:spPr/>
        <p:txBody>
          <a:bodyPr/>
          <a:lstStyle/>
          <a:p>
            <a:endParaRPr lang="id-ID"/>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830008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01F4F3-1237-485A-A2BA-6771617563ED}" type="datetime1">
              <a:rPr lang="id-ID" smtClean="0"/>
              <a:pPr/>
              <a:t>30/11/2023</a:t>
            </a:fld>
            <a:endParaRPr lang="id-ID"/>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181332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1CE25D-5DF9-4257-A748-75C10F40AE37}"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114040144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1CE25D-5DF9-4257-A748-75C10F40AE37}"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153022F-4AB2-47C2-8538-577BE52B11DB}" type="slidenum">
              <a:rPr lang="id-ID" smtClean="0"/>
              <a:pPr/>
              <a:t>‹#›</a:t>
            </a:fld>
            <a:endParaRPr lang="id-ID"/>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3165738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71CE25D-5DF9-4257-A748-75C10F40AE37}" type="datetime1">
              <a:rPr lang="id-ID" smtClean="0"/>
              <a:pPr/>
              <a:t>30/11/2023</a:t>
            </a:fld>
            <a:endParaRPr lang="id-ID"/>
          </a:p>
        </p:txBody>
      </p:sp>
      <p:sp>
        <p:nvSpPr>
          <p:cNvPr id="6" name="Footer Placeholder 5"/>
          <p:cNvSpPr>
            <a:spLocks noGrp="1"/>
          </p:cNvSpPr>
          <p:nvPr>
            <p:ph type="ftr" sz="quarter" idx="11"/>
          </p:nvPr>
        </p:nvSpPr>
        <p:spPr/>
        <p:txBody>
          <a:bodyPr/>
          <a:lstStyle/>
          <a:p>
            <a:endParaRPr lang="id-ID"/>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1574375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71CE25D-5DF9-4257-A748-75C10F40AE37}" type="datetime1">
              <a:rPr lang="id-ID" smtClean="0"/>
              <a:pPr/>
              <a:t>30/11/2023</a:t>
            </a:fld>
            <a:endParaRPr lang="id-ID"/>
          </a:p>
        </p:txBody>
      </p:sp>
      <p:sp>
        <p:nvSpPr>
          <p:cNvPr id="6" name="Footer Placeholder 5"/>
          <p:cNvSpPr>
            <a:spLocks noGrp="1"/>
          </p:cNvSpPr>
          <p:nvPr>
            <p:ph type="ftr" sz="quarter" idx="11"/>
          </p:nvPr>
        </p:nvSpPr>
        <p:spPr/>
        <p:txBody>
          <a:bodyPr/>
          <a:lstStyle/>
          <a:p>
            <a:endParaRPr lang="id-ID"/>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153022F-4AB2-47C2-8538-577BE52B11DB}" type="slidenum">
              <a:rPr lang="id-ID" smtClean="0"/>
              <a:pPr/>
              <a:t>‹#›</a:t>
            </a:fld>
            <a:endParaRPr lang="id-ID"/>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7954556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71CE25D-5DF9-4257-A748-75C10F40AE37}" type="datetime1">
              <a:rPr lang="id-ID" smtClean="0"/>
              <a:pPr/>
              <a:t>30/11/2023</a:t>
            </a:fld>
            <a:endParaRPr lang="id-ID"/>
          </a:p>
        </p:txBody>
      </p:sp>
      <p:sp>
        <p:nvSpPr>
          <p:cNvPr id="6" name="Footer Placeholder 5"/>
          <p:cNvSpPr>
            <a:spLocks noGrp="1"/>
          </p:cNvSpPr>
          <p:nvPr>
            <p:ph type="ftr" sz="quarter" idx="11"/>
          </p:nvPr>
        </p:nvSpPr>
        <p:spPr/>
        <p:txBody>
          <a:bodyPr/>
          <a:lstStyle/>
          <a:p>
            <a:endParaRPr lang="id-ID"/>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5202861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8858C3-6C9E-4A51-B032-EFBBECC6B56C}"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4938040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BA7362-274A-4C62-8273-9D33795160A1}"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1692338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94952C4E-26BC-4E8C-8F81-4A0DA6657F59}" type="datetime1">
              <a:rPr lang="id-ID" smtClean="0"/>
              <a:pPr/>
              <a:t>30/11/2023</a:t>
            </a:fld>
            <a:endParaRPr lang="id-ID"/>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A153022F-4AB2-47C2-8538-577BE52B11DB}" type="slidenum">
              <a:rPr lang="id-ID" smtClean="0"/>
              <a:pPr/>
              <a:t>‹#›</a:t>
            </a:fld>
            <a:endParaRPr lang="id-ID"/>
          </a:p>
        </p:txBody>
      </p:sp>
    </p:spTree>
    <p:extLst>
      <p:ext uri="{BB962C8B-B14F-4D97-AF65-F5344CB8AC3E}">
        <p14:creationId xmlns:p14="http://schemas.microsoft.com/office/powerpoint/2010/main" val="18319365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BD3704-9B9D-4380-9A7E-2BC341C73110}"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558300" y="5956137"/>
            <a:ext cx="1052508" cy="365125"/>
          </a:xfrm>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2671110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8A24AA85-1036-41F8-BF4C-FB4167CB1B94}" type="datetime1">
              <a:rPr lang="id-ID" smtClean="0"/>
              <a:pPr/>
              <a:t>30/11/2023</a:t>
            </a:fld>
            <a:endParaRPr lang="id-ID"/>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A153022F-4AB2-47C2-8538-577BE52B11DB}" type="slidenum">
              <a:rPr lang="id-ID" smtClean="0"/>
              <a:pPr/>
              <a:t>‹#›</a:t>
            </a:fld>
            <a:endParaRPr lang="id-ID"/>
          </a:p>
        </p:txBody>
      </p:sp>
    </p:spTree>
    <p:extLst>
      <p:ext uri="{BB962C8B-B14F-4D97-AF65-F5344CB8AC3E}">
        <p14:creationId xmlns:p14="http://schemas.microsoft.com/office/powerpoint/2010/main" val="1904010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55C40C-1D42-456D-938A-6CF977DF7EC8}" type="datetime1">
              <a:rPr lang="id-ID" smtClean="0"/>
              <a:pPr/>
              <a:t>30/11/2023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9707146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90DD739-F50D-450A-8335-E71CAAE6D695}" type="datetime1">
              <a:rPr lang="id-ID" smtClean="0"/>
              <a:pPr/>
              <a:t>30/11/2023</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24618507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EA6C22-E13E-4472-A72C-A07AB4CD1042}" type="datetime1">
              <a:rPr lang="id-ID" smtClean="0"/>
              <a:pPr/>
              <a:t>30/11/2023</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1415125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BD40ED-1BFB-401A-8C15-C7DF3B8A63B8}" type="datetime1">
              <a:rPr lang="id-ID" smtClean="0"/>
              <a:pPr/>
              <a:t>30/11/2023</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3643735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3A01931-5643-4181-A5C3-E15E72988667}" type="datetime1">
              <a:rPr lang="id-ID" smtClean="0"/>
              <a:pPr/>
              <a:t>30/11/2023</a:t>
            </a:fld>
            <a:endParaRPr lang="id-ID"/>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A153022F-4AB2-47C2-8538-577BE52B11DB}" type="slidenum">
              <a:rPr lang="id-ID" smtClean="0"/>
              <a:pPr/>
              <a:t>‹#›</a:t>
            </a:fld>
            <a:endParaRPr lang="id-ID"/>
          </a:p>
        </p:txBody>
      </p:sp>
    </p:spTree>
    <p:extLst>
      <p:ext uri="{BB962C8B-B14F-4D97-AF65-F5344CB8AC3E}">
        <p14:creationId xmlns:p14="http://schemas.microsoft.com/office/powerpoint/2010/main" val="37009211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01F4F3-1237-485A-A2BA-6771617563ED}" type="datetime1">
              <a:rPr lang="id-ID" smtClean="0"/>
              <a:pPr/>
              <a:t>30/11/2023</a:t>
            </a:fld>
            <a:endParaRPr lang="id-ID"/>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6772664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8858C3-6C9E-4A51-B032-EFBBECC6B56C}" type="datetime1">
              <a:rPr lang="id-ID" smtClean="0"/>
              <a:pPr/>
              <a:t>30/11/2023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A153022F-4AB2-47C2-8538-577BE52B11DB}" type="slidenum">
              <a:rPr lang="id-ID" smtClean="0"/>
              <a:pPr/>
              <a:t>‹#›</a:t>
            </a:fld>
            <a:endParaRPr lang="id-ID"/>
          </a:p>
        </p:txBody>
      </p:sp>
    </p:spTree>
    <p:extLst>
      <p:ext uri="{BB962C8B-B14F-4D97-AF65-F5344CB8AC3E}">
        <p14:creationId xmlns:p14="http://schemas.microsoft.com/office/powerpoint/2010/main" val="35452421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ABBA7362-274A-4C62-8273-9D33795160A1}" type="datetime1">
              <a:rPr lang="id-ID" smtClean="0"/>
              <a:pPr/>
              <a:t>30/11/2023</a:t>
            </a:fld>
            <a:endParaRPr lang="id-ID"/>
          </a:p>
        </p:txBody>
      </p:sp>
      <p:sp>
        <p:nvSpPr>
          <p:cNvPr id="5" name="Footer Placeholder 4"/>
          <p:cNvSpPr>
            <a:spLocks noGrp="1"/>
          </p:cNvSpPr>
          <p:nvPr>
            <p:ph type="ftr" sz="quarter" idx="11"/>
          </p:nvPr>
        </p:nvSpPr>
        <p:spPr>
          <a:xfrm>
            <a:off x="774923" y="5951811"/>
            <a:ext cx="7896279" cy="365125"/>
          </a:xfrm>
        </p:spPr>
        <p:txBody>
          <a:bodyPr/>
          <a:lstStyle/>
          <a:p>
            <a:endParaRPr lang="id-ID"/>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A153022F-4AB2-47C2-8538-577BE52B11DB}" type="slidenum">
              <a:rPr lang="id-ID" smtClean="0"/>
              <a:pPr/>
              <a:t>‹#›</a:t>
            </a:fld>
            <a:endParaRPr lang="id-ID"/>
          </a:p>
        </p:txBody>
      </p:sp>
    </p:spTree>
    <p:extLst>
      <p:ext uri="{BB962C8B-B14F-4D97-AF65-F5344CB8AC3E}">
        <p14:creationId xmlns:p14="http://schemas.microsoft.com/office/powerpoint/2010/main" val="2265429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71CE25D-5DF9-4257-A748-75C10F40AE37}" type="datetime1">
              <a:rPr lang="id-ID" smtClean="0"/>
              <a:pPr/>
              <a:t>30/11/2023</a:t>
            </a:fld>
            <a:endParaRPr lang="id-ID"/>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153022F-4AB2-47C2-8538-577BE52B11DB}" type="slidenum">
              <a:rPr lang="id-ID" smtClean="0"/>
              <a:pPr/>
              <a:t>‹#›</a:t>
            </a:fld>
            <a:endParaRPr lang="id-ID"/>
          </a:p>
        </p:txBody>
      </p:sp>
    </p:spTree>
    <p:extLst>
      <p:ext uri="{BB962C8B-B14F-4D97-AF65-F5344CB8AC3E}">
        <p14:creationId xmlns:p14="http://schemas.microsoft.com/office/powerpoint/2010/main" val="4279404372"/>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471CE25D-5DF9-4257-A748-75C10F40AE37}" type="datetime1">
              <a:rPr lang="id-ID" smtClean="0"/>
              <a:pPr/>
              <a:t>30/11/2023</a:t>
            </a:fld>
            <a:endParaRPr lang="id-ID"/>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id-ID"/>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A153022F-4AB2-47C2-8538-577BE52B11DB}" type="slidenum">
              <a:rPr lang="id-ID" smtClean="0"/>
              <a:pPr/>
              <a:t>‹#›</a:t>
            </a:fld>
            <a:endParaRPr lang="id-ID"/>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980856287"/>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hf sldNum="0" hdr="0" ftr="0" dt="0"/>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70121" y="697360"/>
            <a:ext cx="11578856" cy="2387600"/>
          </a:xfrm>
        </p:spPr>
        <p:txBody>
          <a:bodyPr>
            <a:normAutofit/>
          </a:bodyPr>
          <a:lstStyle/>
          <a:p>
            <a:pPr algn="ctr"/>
            <a:r>
              <a:rPr lang="id-ID" sz="4400" b="1" dirty="0"/>
              <a:t>POLA ASUH ANAK DAN REMAJA </a:t>
            </a:r>
            <a:br>
              <a:rPr lang="id-ID" sz="4400" b="1" dirty="0"/>
            </a:br>
            <a:r>
              <a:rPr lang="id-ID" sz="4400" b="1" dirty="0"/>
              <a:t>(PAR)</a:t>
            </a:r>
          </a:p>
        </p:txBody>
      </p:sp>
      <p:sp>
        <p:nvSpPr>
          <p:cNvPr id="9" name="Subtitle 8"/>
          <p:cNvSpPr>
            <a:spLocks noGrp="1"/>
          </p:cNvSpPr>
          <p:nvPr>
            <p:ph type="subTitle" idx="1"/>
          </p:nvPr>
        </p:nvSpPr>
        <p:spPr>
          <a:xfrm>
            <a:off x="684212" y="3843867"/>
            <a:ext cx="10790864" cy="1947333"/>
          </a:xfrm>
        </p:spPr>
        <p:txBody>
          <a:bodyPr>
            <a:normAutofit/>
          </a:bodyPr>
          <a:lstStyle/>
          <a:p>
            <a:pPr algn="ctr"/>
            <a:r>
              <a:rPr lang="id-ID" sz="2400" b="1" dirty="0">
                <a:solidFill>
                  <a:srgbClr val="FFFF00"/>
                </a:solidFill>
              </a:rPr>
              <a:t>Oleh :</a:t>
            </a:r>
            <a:endParaRPr lang="en-US" sz="2400" b="1" dirty="0">
              <a:solidFill>
                <a:srgbClr val="FFFF00"/>
              </a:solidFill>
            </a:endParaRPr>
          </a:p>
          <a:p>
            <a:pPr algn="ctr"/>
            <a:r>
              <a:rPr lang="en-US" sz="2400" b="1" dirty="0">
                <a:solidFill>
                  <a:srgbClr val="FFFF00"/>
                </a:solidFill>
              </a:rPr>
              <a:t>Robiatul Adawiah, S.KM.</a:t>
            </a:r>
          </a:p>
          <a:p>
            <a:pPr algn="ctr"/>
            <a:r>
              <a:rPr lang="en-US" sz="2400" b="1" dirty="0" err="1">
                <a:solidFill>
                  <a:srgbClr val="FFFF00"/>
                </a:solidFill>
              </a:rPr>
              <a:t>Puskesmas</a:t>
            </a:r>
            <a:r>
              <a:rPr lang="en-US" sz="2400" b="1" dirty="0">
                <a:solidFill>
                  <a:srgbClr val="FFFF00"/>
                </a:solidFill>
              </a:rPr>
              <a:t> </a:t>
            </a:r>
            <a:r>
              <a:rPr lang="en-US" sz="2400" b="1">
                <a:solidFill>
                  <a:srgbClr val="FFFF00"/>
                </a:solidFill>
              </a:rPr>
              <a:t>puring</a:t>
            </a:r>
            <a:endParaRPr lang="id-ID" sz="2400" b="1" dirty="0">
              <a:solidFill>
                <a:srgbClr val="FFFF00"/>
              </a:solidFill>
            </a:endParaRPr>
          </a:p>
        </p:txBody>
      </p:sp>
    </p:spTree>
    <p:extLst>
      <p:ext uri="{BB962C8B-B14F-4D97-AF65-F5344CB8AC3E}">
        <p14:creationId xmlns:p14="http://schemas.microsoft.com/office/powerpoint/2010/main" val="1442137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1944710"/>
            <a:ext cx="11199234" cy="2838306"/>
          </a:xfrm>
        </p:spPr>
        <p:txBody>
          <a:bodyPr>
            <a:normAutofit/>
          </a:bodyPr>
          <a:lstStyle/>
          <a:p>
            <a:pPr algn="ctr"/>
            <a:r>
              <a:rPr lang="id-ID" sz="3200" b="1" dirty="0">
                <a:solidFill>
                  <a:schemeClr val="accent2"/>
                </a:solidFill>
              </a:rPr>
              <a:t>POLA ASUH ANAK DAN REMAJA :</a:t>
            </a:r>
            <a:br>
              <a:rPr lang="en-US" sz="3200" dirty="0">
                <a:solidFill>
                  <a:schemeClr val="accent2"/>
                </a:solidFill>
              </a:rPr>
            </a:br>
            <a:br>
              <a:rPr lang="id-ID" dirty="0">
                <a:solidFill>
                  <a:schemeClr val="tx1"/>
                </a:solidFill>
              </a:rPr>
            </a:br>
            <a:r>
              <a:rPr lang="id-ID" sz="2800" dirty="0">
                <a:solidFill>
                  <a:schemeClr val="tx1"/>
                </a:solidFill>
              </a:rPr>
              <a:t>USAHA ORANG TUA DALAM MEMBINA DAN MEMBIMBING ANAK BAIK JIWA MAUPUN RAGANYA SEJAK LAHIR SAMPAI DEWASA (18 TAHUN)</a:t>
            </a:r>
          </a:p>
        </p:txBody>
      </p:sp>
    </p:spTree>
    <p:extLst>
      <p:ext uri="{BB962C8B-B14F-4D97-AF65-F5344CB8AC3E}">
        <p14:creationId xmlns:p14="http://schemas.microsoft.com/office/powerpoint/2010/main" val="648609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848" y="305830"/>
            <a:ext cx="8556818" cy="4127947"/>
          </a:xfrm>
        </p:spPr>
        <p:txBody>
          <a:bodyPr>
            <a:normAutofit/>
          </a:bodyPr>
          <a:lstStyle/>
          <a:p>
            <a:r>
              <a:rPr lang="id-ID" sz="3200" b="1" dirty="0">
                <a:solidFill>
                  <a:srgbClr val="FFFF00"/>
                </a:solidFill>
              </a:rPr>
              <a:t>KENAKALAN REMAJA :</a:t>
            </a:r>
            <a:br>
              <a:rPr lang="en-US" b="1" dirty="0">
                <a:solidFill>
                  <a:srgbClr val="FFFF00"/>
                </a:solidFill>
              </a:rPr>
            </a:br>
            <a:br>
              <a:rPr lang="en-US" b="1" dirty="0">
                <a:solidFill>
                  <a:srgbClr val="FFFF00"/>
                </a:solidFill>
              </a:rPr>
            </a:br>
            <a:br>
              <a:rPr lang="id-ID" sz="2800" dirty="0">
                <a:solidFill>
                  <a:schemeClr val="tx1"/>
                </a:solidFill>
              </a:rPr>
            </a:br>
            <a:r>
              <a:rPr lang="id-ID" sz="3200" dirty="0">
                <a:solidFill>
                  <a:schemeClr val="tx1"/>
                </a:solidFill>
              </a:rPr>
              <a:t>1. </a:t>
            </a:r>
            <a:r>
              <a:rPr lang="en-US" sz="3200" dirty="0">
                <a:solidFill>
                  <a:schemeClr val="tx1"/>
                </a:solidFill>
              </a:rPr>
              <a:t> </a:t>
            </a:r>
            <a:r>
              <a:rPr lang="id-ID" sz="3200" dirty="0">
                <a:solidFill>
                  <a:schemeClr val="tx1"/>
                </a:solidFill>
              </a:rPr>
              <a:t>PERKELAHIAN / TAWURAN</a:t>
            </a:r>
            <a:br>
              <a:rPr lang="id-ID" sz="3200" dirty="0">
                <a:solidFill>
                  <a:schemeClr val="tx1"/>
                </a:solidFill>
              </a:rPr>
            </a:br>
            <a:r>
              <a:rPr lang="id-ID" sz="3200" dirty="0">
                <a:solidFill>
                  <a:schemeClr val="tx1"/>
                </a:solidFill>
              </a:rPr>
              <a:t>2.</a:t>
            </a:r>
            <a:r>
              <a:rPr lang="en-US" sz="3200" dirty="0">
                <a:solidFill>
                  <a:schemeClr val="tx1"/>
                </a:solidFill>
              </a:rPr>
              <a:t> </a:t>
            </a:r>
            <a:r>
              <a:rPr lang="id-ID" sz="3200" dirty="0">
                <a:solidFill>
                  <a:schemeClr val="tx1"/>
                </a:solidFill>
              </a:rPr>
              <a:t> MINUMAN KERAS</a:t>
            </a:r>
            <a:br>
              <a:rPr lang="id-ID" sz="3200" dirty="0">
                <a:solidFill>
                  <a:schemeClr val="tx1"/>
                </a:solidFill>
              </a:rPr>
            </a:br>
            <a:r>
              <a:rPr lang="id-ID" sz="3200" dirty="0">
                <a:solidFill>
                  <a:schemeClr val="tx1"/>
                </a:solidFill>
              </a:rPr>
              <a:t>3. </a:t>
            </a:r>
            <a:r>
              <a:rPr lang="en-US" sz="3200" dirty="0">
                <a:solidFill>
                  <a:schemeClr val="tx1"/>
                </a:solidFill>
              </a:rPr>
              <a:t> </a:t>
            </a:r>
            <a:r>
              <a:rPr lang="id-ID" sz="3200" dirty="0">
                <a:solidFill>
                  <a:schemeClr val="tx1"/>
                </a:solidFill>
              </a:rPr>
              <a:t>PENYALAHGUNAAN NARKOBA</a:t>
            </a:r>
            <a:br>
              <a:rPr lang="id-ID" sz="3200" dirty="0">
                <a:solidFill>
                  <a:schemeClr val="tx1"/>
                </a:solidFill>
              </a:rPr>
            </a:br>
            <a:r>
              <a:rPr lang="id-ID" sz="3200" dirty="0">
                <a:solidFill>
                  <a:schemeClr val="tx1"/>
                </a:solidFill>
              </a:rPr>
              <a:t>4.</a:t>
            </a:r>
            <a:r>
              <a:rPr lang="en-US" sz="3200" dirty="0">
                <a:solidFill>
                  <a:schemeClr val="tx1"/>
                </a:solidFill>
              </a:rPr>
              <a:t> </a:t>
            </a:r>
            <a:r>
              <a:rPr lang="id-ID" sz="3200" dirty="0">
                <a:solidFill>
                  <a:schemeClr val="tx1"/>
                </a:solidFill>
              </a:rPr>
              <a:t> PERGAULAN BEBAS</a:t>
            </a:r>
            <a:endParaRPr lang="id-ID" sz="2800" dirty="0">
              <a:solidFill>
                <a:schemeClr val="tx1"/>
              </a:solidFill>
            </a:endParaRPr>
          </a:p>
        </p:txBody>
      </p:sp>
    </p:spTree>
    <p:extLst>
      <p:ext uri="{BB962C8B-B14F-4D97-AF65-F5344CB8AC3E}">
        <p14:creationId xmlns:p14="http://schemas.microsoft.com/office/powerpoint/2010/main" val="61397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F68575-F810-AB98-6B5C-2BD9220A4EF2}"/>
              </a:ext>
            </a:extLst>
          </p:cNvPr>
          <p:cNvPicPr>
            <a:picLocks noChangeAspect="1"/>
          </p:cNvPicPr>
          <p:nvPr/>
        </p:nvPicPr>
        <p:blipFill rotWithShape="1">
          <a:blip r:embed="rId2">
            <a:extLst>
              <a:ext uri="{28A0092B-C50C-407E-A947-70E740481C1C}">
                <a14:useLocalDpi xmlns:a14="http://schemas.microsoft.com/office/drawing/2010/main" val="0"/>
              </a:ext>
            </a:extLst>
          </a:blip>
          <a:srcRect t="13643" b="5581"/>
          <a:stretch/>
        </p:blipFill>
        <p:spPr>
          <a:xfrm>
            <a:off x="5955122" y="287079"/>
            <a:ext cx="3571651" cy="6411130"/>
          </a:xfrm>
          <a:prstGeom prst="rect">
            <a:avLst/>
          </a:prstGeom>
        </p:spPr>
      </p:pic>
      <p:pic>
        <p:nvPicPr>
          <p:cNvPr id="5" name="Picture 4">
            <a:extLst>
              <a:ext uri="{FF2B5EF4-FFF2-40B4-BE49-F238E27FC236}">
                <a16:creationId xmlns:a16="http://schemas.microsoft.com/office/drawing/2014/main" id="{77878471-0E86-A6AB-78EA-E2B9F922750E}"/>
              </a:ext>
            </a:extLst>
          </p:cNvPr>
          <p:cNvPicPr>
            <a:picLocks noChangeAspect="1"/>
          </p:cNvPicPr>
          <p:nvPr/>
        </p:nvPicPr>
        <p:blipFill rotWithShape="1">
          <a:blip r:embed="rId3">
            <a:extLst>
              <a:ext uri="{28A0092B-C50C-407E-A947-70E740481C1C}">
                <a14:useLocalDpi xmlns:a14="http://schemas.microsoft.com/office/drawing/2010/main" val="0"/>
              </a:ext>
            </a:extLst>
          </a:blip>
          <a:srcRect t="10388" b="10853"/>
          <a:stretch/>
        </p:blipFill>
        <p:spPr>
          <a:xfrm>
            <a:off x="1809751" y="447051"/>
            <a:ext cx="3571651" cy="6251159"/>
          </a:xfrm>
          <a:prstGeom prst="rect">
            <a:avLst/>
          </a:prstGeom>
        </p:spPr>
      </p:pic>
    </p:spTree>
    <p:extLst>
      <p:ext uri="{BB962C8B-B14F-4D97-AF65-F5344CB8AC3E}">
        <p14:creationId xmlns:p14="http://schemas.microsoft.com/office/powerpoint/2010/main" val="3723472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78E0FD-26C7-D388-3299-ECA0EEC7B7F6}"/>
              </a:ext>
            </a:extLst>
          </p:cNvPr>
          <p:cNvPicPr>
            <a:picLocks noChangeAspect="1"/>
          </p:cNvPicPr>
          <p:nvPr/>
        </p:nvPicPr>
        <p:blipFill rotWithShape="1">
          <a:blip r:embed="rId2">
            <a:extLst>
              <a:ext uri="{28A0092B-C50C-407E-A947-70E740481C1C}">
                <a14:useLocalDpi xmlns:a14="http://schemas.microsoft.com/office/drawing/2010/main" val="0"/>
              </a:ext>
            </a:extLst>
          </a:blip>
          <a:srcRect t="10698"/>
          <a:stretch/>
        </p:blipFill>
        <p:spPr>
          <a:xfrm>
            <a:off x="1820383" y="150107"/>
            <a:ext cx="3304510" cy="6557787"/>
          </a:xfrm>
          <a:prstGeom prst="rect">
            <a:avLst/>
          </a:prstGeom>
        </p:spPr>
      </p:pic>
      <p:pic>
        <p:nvPicPr>
          <p:cNvPr id="5" name="Picture 4">
            <a:extLst>
              <a:ext uri="{FF2B5EF4-FFF2-40B4-BE49-F238E27FC236}">
                <a16:creationId xmlns:a16="http://schemas.microsoft.com/office/drawing/2014/main" id="{0787E718-2CB4-759E-1020-FEF0444C9F9F}"/>
              </a:ext>
            </a:extLst>
          </p:cNvPr>
          <p:cNvPicPr>
            <a:picLocks noChangeAspect="1"/>
          </p:cNvPicPr>
          <p:nvPr/>
        </p:nvPicPr>
        <p:blipFill rotWithShape="1">
          <a:blip r:embed="rId3">
            <a:extLst>
              <a:ext uri="{28A0092B-C50C-407E-A947-70E740481C1C}">
                <a14:useLocalDpi xmlns:a14="http://schemas.microsoft.com/office/drawing/2010/main" val="0"/>
              </a:ext>
            </a:extLst>
          </a:blip>
          <a:srcRect t="16744" b="16744"/>
          <a:stretch/>
        </p:blipFill>
        <p:spPr>
          <a:xfrm>
            <a:off x="6084039" y="637954"/>
            <a:ext cx="3575272" cy="5284383"/>
          </a:xfrm>
          <a:prstGeom prst="rect">
            <a:avLst/>
          </a:prstGeom>
        </p:spPr>
      </p:pic>
    </p:spTree>
    <p:extLst>
      <p:ext uri="{BB962C8B-B14F-4D97-AF65-F5344CB8AC3E}">
        <p14:creationId xmlns:p14="http://schemas.microsoft.com/office/powerpoint/2010/main" val="1655002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944710"/>
            <a:ext cx="8556818" cy="3320974"/>
          </a:xfrm>
        </p:spPr>
        <p:txBody>
          <a:bodyPr>
            <a:normAutofit/>
          </a:bodyPr>
          <a:lstStyle/>
          <a:p>
            <a:r>
              <a:rPr lang="id-ID" b="1" dirty="0">
                <a:solidFill>
                  <a:schemeClr val="accent2"/>
                </a:solidFill>
                <a:highlight>
                  <a:srgbClr val="FFFF00"/>
                </a:highlight>
              </a:rPr>
              <a:t>KENAPA </a:t>
            </a:r>
            <a:r>
              <a:rPr lang="en-US" b="1" dirty="0">
                <a:solidFill>
                  <a:schemeClr val="accent2"/>
                </a:solidFill>
                <a:highlight>
                  <a:srgbClr val="FFFF00"/>
                </a:highlight>
              </a:rPr>
              <a:t>ORANG TUA</a:t>
            </a:r>
            <a:r>
              <a:rPr lang="id-ID" b="1" dirty="0">
                <a:solidFill>
                  <a:schemeClr val="accent2"/>
                </a:solidFill>
                <a:highlight>
                  <a:srgbClr val="FFFF00"/>
                </a:highlight>
              </a:rPr>
              <a:t> PERLU TAHU PAR :</a:t>
            </a:r>
            <a:br>
              <a:rPr lang="en-US" b="1" dirty="0">
                <a:solidFill>
                  <a:schemeClr val="accent2"/>
                </a:solidFill>
                <a:highlight>
                  <a:srgbClr val="FFFF00"/>
                </a:highlight>
              </a:rPr>
            </a:br>
            <a:br>
              <a:rPr lang="id-ID" b="1" dirty="0">
                <a:solidFill>
                  <a:schemeClr val="tx1"/>
                </a:solidFill>
              </a:rPr>
            </a:br>
            <a:r>
              <a:rPr lang="id-ID" sz="2800" dirty="0">
                <a:solidFill>
                  <a:schemeClr val="tx1"/>
                </a:solidFill>
              </a:rPr>
              <a:t>1. </a:t>
            </a:r>
            <a:r>
              <a:rPr lang="en-US" sz="2800" dirty="0">
                <a:solidFill>
                  <a:schemeClr val="tx1"/>
                </a:solidFill>
              </a:rPr>
              <a:t> </a:t>
            </a:r>
            <a:r>
              <a:rPr lang="id-ID" sz="2800" dirty="0">
                <a:solidFill>
                  <a:schemeClr val="tx1"/>
                </a:solidFill>
              </a:rPr>
              <a:t>SEBAGAI PANUTAN/TAULADAN/YANG DITUAKAN 	ANAK,CUCU,CICIT</a:t>
            </a:r>
            <a:br>
              <a:rPr lang="id-ID" sz="2800" dirty="0">
                <a:solidFill>
                  <a:schemeClr val="tx1"/>
                </a:solidFill>
              </a:rPr>
            </a:br>
            <a:r>
              <a:rPr lang="en-US" sz="2800" dirty="0">
                <a:solidFill>
                  <a:schemeClr val="tx1"/>
                </a:solidFill>
              </a:rPr>
              <a:t>2. </a:t>
            </a:r>
            <a:endParaRPr lang="id-ID" sz="2800" dirty="0">
              <a:solidFill>
                <a:schemeClr val="tx1"/>
              </a:solidFill>
            </a:endParaRPr>
          </a:p>
        </p:txBody>
      </p:sp>
    </p:spTree>
    <p:extLst>
      <p:ext uri="{BB962C8B-B14F-4D97-AF65-F5344CB8AC3E}">
        <p14:creationId xmlns:p14="http://schemas.microsoft.com/office/powerpoint/2010/main" val="192775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265BF-7848-A872-0131-735102DDB307}"/>
              </a:ext>
            </a:extLst>
          </p:cNvPr>
          <p:cNvSpPr>
            <a:spLocks noGrp="1"/>
          </p:cNvSpPr>
          <p:nvPr>
            <p:ph type="title"/>
          </p:nvPr>
        </p:nvSpPr>
        <p:spPr/>
        <p:txBody>
          <a:bodyPr/>
          <a:lstStyle/>
          <a:p>
            <a:endParaRPr lang="en-ID"/>
          </a:p>
        </p:txBody>
      </p:sp>
      <p:sp>
        <p:nvSpPr>
          <p:cNvPr id="51" name="Rectangle 50">
            <a:extLst>
              <a:ext uri="{FF2B5EF4-FFF2-40B4-BE49-F238E27FC236}">
                <a16:creationId xmlns:a16="http://schemas.microsoft.com/office/drawing/2014/main" id="{50A674F4-F58F-7E25-409F-5A5F6E37358B}"/>
              </a:ext>
            </a:extLst>
          </p:cNvPr>
          <p:cNvSpPr/>
          <p:nvPr/>
        </p:nvSpPr>
        <p:spPr>
          <a:xfrm>
            <a:off x="10278835" y="0"/>
            <a:ext cx="184150" cy="6858000"/>
          </a:xfrm>
          <a:prstGeom prst="rect">
            <a:avLst/>
          </a:prstGeom>
          <a:solidFill>
            <a:srgbClr val="F7EE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pic>
        <p:nvPicPr>
          <p:cNvPr id="52" name="Picture 2">
            <a:extLst>
              <a:ext uri="{FF2B5EF4-FFF2-40B4-BE49-F238E27FC236}">
                <a16:creationId xmlns:a16="http://schemas.microsoft.com/office/drawing/2014/main" id="{31A27552-3826-D9F3-52CD-9952F3804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48" y="0"/>
            <a:ext cx="102743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3" name="Rectangle 52">
            <a:extLst>
              <a:ext uri="{FF2B5EF4-FFF2-40B4-BE49-F238E27FC236}">
                <a16:creationId xmlns:a16="http://schemas.microsoft.com/office/drawing/2014/main" id="{559455DB-9D6B-21D2-8096-70F23EAAC4BE}"/>
              </a:ext>
            </a:extLst>
          </p:cNvPr>
          <p:cNvSpPr/>
          <p:nvPr/>
        </p:nvSpPr>
        <p:spPr>
          <a:xfrm>
            <a:off x="25347" y="0"/>
            <a:ext cx="10274300" cy="6858000"/>
          </a:xfrm>
          <a:prstGeom prst="rect">
            <a:avLst/>
          </a:prstGeom>
          <a:gradFill>
            <a:gsLst>
              <a:gs pos="5000">
                <a:srgbClr val="2492D1">
                  <a:alpha val="62000"/>
                </a:srgbClr>
              </a:gs>
              <a:gs pos="41000">
                <a:srgbClr val="2492D1">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54" name="Rectangle 53">
            <a:extLst>
              <a:ext uri="{FF2B5EF4-FFF2-40B4-BE49-F238E27FC236}">
                <a16:creationId xmlns:a16="http://schemas.microsoft.com/office/drawing/2014/main" id="{236F0559-9A99-5160-78C1-A015319C63F9}"/>
              </a:ext>
            </a:extLst>
          </p:cNvPr>
          <p:cNvSpPr/>
          <p:nvPr/>
        </p:nvSpPr>
        <p:spPr>
          <a:xfrm>
            <a:off x="25348" y="0"/>
            <a:ext cx="7083032" cy="6858000"/>
          </a:xfrm>
          <a:prstGeom prst="rect">
            <a:avLst/>
          </a:prstGeom>
          <a:gradFill>
            <a:gsLst>
              <a:gs pos="5000">
                <a:srgbClr val="2492D1">
                  <a:alpha val="62000"/>
                </a:srgbClr>
              </a:gs>
              <a:gs pos="41000">
                <a:srgbClr val="2492D1">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55" name="Rectangle: Top Corners Rounded 54">
            <a:extLst>
              <a:ext uri="{FF2B5EF4-FFF2-40B4-BE49-F238E27FC236}">
                <a16:creationId xmlns:a16="http://schemas.microsoft.com/office/drawing/2014/main" id="{79374BBD-E6E5-E0B6-777B-9052F3E7D27A}"/>
              </a:ext>
            </a:extLst>
          </p:cNvPr>
          <p:cNvSpPr/>
          <p:nvPr/>
        </p:nvSpPr>
        <p:spPr>
          <a:xfrm>
            <a:off x="701447" y="1"/>
            <a:ext cx="8195297" cy="907823"/>
          </a:xfrm>
          <a:prstGeom prst="round2SameRect">
            <a:avLst>
              <a:gd name="adj1" fmla="val 0"/>
              <a:gd name="adj2" fmla="val 50000"/>
            </a:avLst>
          </a:prstGeom>
          <a:solidFill>
            <a:srgbClr val="193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56" name="Rectangle 55">
            <a:extLst>
              <a:ext uri="{FF2B5EF4-FFF2-40B4-BE49-F238E27FC236}">
                <a16:creationId xmlns:a16="http://schemas.microsoft.com/office/drawing/2014/main" id="{F400DBB3-EDEB-BF01-3A90-9711C6448779}"/>
              </a:ext>
            </a:extLst>
          </p:cNvPr>
          <p:cNvSpPr/>
          <p:nvPr/>
        </p:nvSpPr>
        <p:spPr>
          <a:xfrm>
            <a:off x="6035448" y="1279411"/>
            <a:ext cx="6000750" cy="5207000"/>
          </a:xfrm>
          <a:prstGeom prst="rect">
            <a:avLst/>
          </a:prstGeom>
          <a:solidFill>
            <a:srgbClr val="2492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57" name="TextBox 56">
            <a:extLst>
              <a:ext uri="{FF2B5EF4-FFF2-40B4-BE49-F238E27FC236}">
                <a16:creationId xmlns:a16="http://schemas.microsoft.com/office/drawing/2014/main" id="{3D333B58-E162-4D32-D4F7-EA3C09672229}"/>
              </a:ext>
            </a:extLst>
          </p:cNvPr>
          <p:cNvSpPr txBox="1"/>
          <p:nvPr/>
        </p:nvSpPr>
        <p:spPr>
          <a:xfrm>
            <a:off x="6356123" y="1513032"/>
            <a:ext cx="5359400" cy="4308872"/>
          </a:xfrm>
          <a:prstGeom prst="rect">
            <a:avLst/>
          </a:prstGeom>
          <a:noFill/>
        </p:spPr>
        <p:txBody>
          <a:bodyPr wrap="square">
            <a:spAutoFit/>
          </a:bodyPr>
          <a:lstStyle/>
          <a:p>
            <a:pPr marL="285750" indent="-285750">
              <a:spcBef>
                <a:spcPts val="1200"/>
              </a:spcBef>
              <a:buFont typeface="Arial" panose="020B0604020202020204" pitchFamily="34" charset="0"/>
              <a:buChar char="•"/>
              <a:defRPr/>
            </a:pPr>
            <a:r>
              <a:rPr lang="en-US" sz="2800" dirty="0" err="1">
                <a:solidFill>
                  <a:prstClr val="white"/>
                </a:solidFill>
              </a:rPr>
              <a:t>Tingginya</a:t>
            </a:r>
            <a:r>
              <a:rPr lang="en-US" sz="2800" dirty="0">
                <a:solidFill>
                  <a:prstClr val="white"/>
                </a:solidFill>
              </a:rPr>
              <a:t> </a:t>
            </a:r>
            <a:r>
              <a:rPr lang="en-US" sz="2800" dirty="0" err="1">
                <a:solidFill>
                  <a:prstClr val="white"/>
                </a:solidFill>
              </a:rPr>
              <a:t>akses</a:t>
            </a:r>
            <a:r>
              <a:rPr lang="en-US" sz="2800" dirty="0">
                <a:solidFill>
                  <a:prstClr val="white"/>
                </a:solidFill>
              </a:rPr>
              <a:t> internet, </a:t>
            </a:r>
          </a:p>
          <a:p>
            <a:pPr marL="285750" indent="-285750">
              <a:spcBef>
                <a:spcPts val="1200"/>
              </a:spcBef>
              <a:buFont typeface="Arial" panose="020B0604020202020204" pitchFamily="34" charset="0"/>
              <a:buChar char="•"/>
              <a:defRPr/>
            </a:pPr>
            <a:r>
              <a:rPr lang="en-US" sz="2800" dirty="0" err="1">
                <a:solidFill>
                  <a:prstClr val="white"/>
                </a:solidFill>
              </a:rPr>
              <a:t>Anak</a:t>
            </a:r>
            <a:r>
              <a:rPr lang="en-US" sz="2800" dirty="0">
                <a:solidFill>
                  <a:prstClr val="white"/>
                </a:solidFill>
              </a:rPr>
              <a:t> </a:t>
            </a:r>
            <a:r>
              <a:rPr lang="en-US" sz="2800" dirty="0" err="1">
                <a:solidFill>
                  <a:prstClr val="white"/>
                </a:solidFill>
              </a:rPr>
              <a:t>kecanduan</a:t>
            </a:r>
            <a:r>
              <a:rPr lang="en-US" sz="2800" dirty="0">
                <a:solidFill>
                  <a:prstClr val="white"/>
                </a:solidFill>
              </a:rPr>
              <a:t> games dan </a:t>
            </a:r>
            <a:r>
              <a:rPr lang="en-US" sz="2800" dirty="0" err="1">
                <a:solidFill>
                  <a:prstClr val="white"/>
                </a:solidFill>
              </a:rPr>
              <a:t>masalah</a:t>
            </a:r>
            <a:r>
              <a:rPr lang="en-US" sz="2800" dirty="0">
                <a:solidFill>
                  <a:prstClr val="white"/>
                </a:solidFill>
              </a:rPr>
              <a:t> </a:t>
            </a:r>
            <a:r>
              <a:rPr lang="en-US" sz="2800" dirty="0" err="1">
                <a:solidFill>
                  <a:prstClr val="white"/>
                </a:solidFill>
              </a:rPr>
              <a:t>psikologis</a:t>
            </a:r>
            <a:r>
              <a:rPr lang="en-US" sz="2800" dirty="0">
                <a:solidFill>
                  <a:prstClr val="white"/>
                </a:solidFill>
              </a:rPr>
              <a:t> </a:t>
            </a:r>
            <a:r>
              <a:rPr lang="en-US" sz="2800" dirty="0" err="1">
                <a:solidFill>
                  <a:prstClr val="white"/>
                </a:solidFill>
              </a:rPr>
              <a:t>lainnya</a:t>
            </a:r>
            <a:endParaRPr lang="en-US" sz="2800" dirty="0">
              <a:solidFill>
                <a:prstClr val="white"/>
              </a:solidFill>
            </a:endParaRPr>
          </a:p>
          <a:p>
            <a:pPr marL="285750" indent="-285750">
              <a:spcBef>
                <a:spcPts val="1200"/>
              </a:spcBef>
              <a:buFont typeface="Arial" panose="020B0604020202020204" pitchFamily="34" charset="0"/>
              <a:buChar char="•"/>
              <a:defRPr/>
            </a:pPr>
            <a:r>
              <a:rPr lang="en-US" sz="2800" dirty="0">
                <a:solidFill>
                  <a:prstClr val="white"/>
                </a:solidFill>
              </a:rPr>
              <a:t>Kurang </a:t>
            </a:r>
            <a:r>
              <a:rPr lang="en-US" sz="2800" dirty="0" err="1">
                <a:solidFill>
                  <a:prstClr val="white"/>
                </a:solidFill>
              </a:rPr>
              <a:t>komunikasi</a:t>
            </a:r>
            <a:r>
              <a:rPr lang="en-US" sz="2800" dirty="0">
                <a:solidFill>
                  <a:prstClr val="white"/>
                </a:solidFill>
              </a:rPr>
              <a:t> </a:t>
            </a:r>
            <a:r>
              <a:rPr lang="en-US" sz="2800" dirty="0" err="1">
                <a:solidFill>
                  <a:prstClr val="white"/>
                </a:solidFill>
              </a:rPr>
              <a:t>antar</a:t>
            </a:r>
            <a:r>
              <a:rPr lang="en-US" sz="2800" dirty="0">
                <a:solidFill>
                  <a:prstClr val="white"/>
                </a:solidFill>
              </a:rPr>
              <a:t> </a:t>
            </a:r>
            <a:r>
              <a:rPr lang="en-US" sz="2800" dirty="0" err="1">
                <a:solidFill>
                  <a:prstClr val="white"/>
                </a:solidFill>
              </a:rPr>
              <a:t>keluarga</a:t>
            </a:r>
            <a:endParaRPr lang="en-US" sz="2800" dirty="0">
              <a:solidFill>
                <a:prstClr val="white"/>
              </a:solidFill>
            </a:endParaRPr>
          </a:p>
          <a:p>
            <a:pPr marL="285750" indent="-285750">
              <a:spcBef>
                <a:spcPts val="1200"/>
              </a:spcBef>
              <a:buFont typeface="Arial" panose="020B0604020202020204" pitchFamily="34" charset="0"/>
              <a:buChar char="•"/>
              <a:defRPr/>
            </a:pPr>
            <a:r>
              <a:rPr lang="en-US" sz="2800" dirty="0">
                <a:solidFill>
                  <a:prstClr val="white"/>
                </a:solidFill>
              </a:rPr>
              <a:t>Anak </a:t>
            </a:r>
            <a:r>
              <a:rPr lang="en-US" sz="2800" dirty="0" err="1">
                <a:solidFill>
                  <a:prstClr val="white"/>
                </a:solidFill>
              </a:rPr>
              <a:t>rentan</a:t>
            </a:r>
            <a:r>
              <a:rPr lang="en-US" sz="2800" dirty="0">
                <a:solidFill>
                  <a:prstClr val="white"/>
                </a:solidFill>
              </a:rPr>
              <a:t> </a:t>
            </a:r>
            <a:r>
              <a:rPr lang="en-US" sz="2800" dirty="0" err="1">
                <a:solidFill>
                  <a:prstClr val="white"/>
                </a:solidFill>
              </a:rPr>
              <a:t>mengalami</a:t>
            </a:r>
            <a:r>
              <a:rPr lang="en-US" sz="2800" dirty="0">
                <a:solidFill>
                  <a:prstClr val="white"/>
                </a:solidFill>
              </a:rPr>
              <a:t> bullying</a:t>
            </a:r>
          </a:p>
          <a:p>
            <a:pPr marL="285750" indent="-285750">
              <a:spcBef>
                <a:spcPts val="1200"/>
              </a:spcBef>
              <a:buFont typeface="Arial" panose="020B0604020202020204" pitchFamily="34" charset="0"/>
              <a:buChar char="•"/>
              <a:defRPr/>
            </a:pPr>
            <a:r>
              <a:rPr lang="en-US" sz="2800" dirty="0">
                <a:solidFill>
                  <a:prstClr val="white"/>
                </a:solidFill>
              </a:rPr>
              <a:t>Anak </a:t>
            </a:r>
            <a:r>
              <a:rPr lang="en-US" sz="2800" dirty="0" err="1">
                <a:solidFill>
                  <a:prstClr val="white"/>
                </a:solidFill>
              </a:rPr>
              <a:t>rentan</a:t>
            </a:r>
            <a:r>
              <a:rPr lang="en-US" sz="2800" dirty="0">
                <a:solidFill>
                  <a:prstClr val="white"/>
                </a:solidFill>
              </a:rPr>
              <a:t> </a:t>
            </a:r>
            <a:r>
              <a:rPr lang="en-US" sz="2800" dirty="0" err="1">
                <a:solidFill>
                  <a:prstClr val="white"/>
                </a:solidFill>
              </a:rPr>
              <a:t>mengalami</a:t>
            </a:r>
            <a:r>
              <a:rPr lang="en-US" sz="2800" dirty="0">
                <a:solidFill>
                  <a:prstClr val="white"/>
                </a:solidFill>
              </a:rPr>
              <a:t> </a:t>
            </a:r>
            <a:r>
              <a:rPr lang="en-US" sz="2800" dirty="0" err="1">
                <a:solidFill>
                  <a:prstClr val="white"/>
                </a:solidFill>
              </a:rPr>
              <a:t>eksploitasi</a:t>
            </a:r>
            <a:r>
              <a:rPr lang="en-US" sz="2800" dirty="0">
                <a:solidFill>
                  <a:prstClr val="white"/>
                </a:solidFill>
              </a:rPr>
              <a:t> dan </a:t>
            </a:r>
            <a:r>
              <a:rPr lang="en-US" sz="2800" dirty="0" err="1">
                <a:solidFill>
                  <a:prstClr val="white"/>
                </a:solidFill>
              </a:rPr>
              <a:t>kekerasan</a:t>
            </a:r>
            <a:r>
              <a:rPr lang="en-US" sz="2800" dirty="0">
                <a:solidFill>
                  <a:prstClr val="white"/>
                </a:solidFill>
              </a:rPr>
              <a:t> online</a:t>
            </a:r>
          </a:p>
          <a:p>
            <a:pPr marL="285750" indent="-285750">
              <a:spcBef>
                <a:spcPts val="1200"/>
              </a:spcBef>
              <a:buFont typeface="Arial" panose="020B0604020202020204" pitchFamily="34" charset="0"/>
              <a:buChar char="•"/>
              <a:defRPr/>
            </a:pPr>
            <a:r>
              <a:rPr lang="en-US" sz="2800" dirty="0" err="1">
                <a:solidFill>
                  <a:prstClr val="white"/>
                </a:solidFill>
              </a:rPr>
              <a:t>Kurang</a:t>
            </a:r>
            <a:r>
              <a:rPr lang="en-US" sz="2800" dirty="0">
                <a:solidFill>
                  <a:prstClr val="white"/>
                </a:solidFill>
              </a:rPr>
              <a:t> </a:t>
            </a:r>
            <a:r>
              <a:rPr lang="en-US" sz="2800" dirty="0" err="1">
                <a:solidFill>
                  <a:prstClr val="white"/>
                </a:solidFill>
              </a:rPr>
              <a:t>aktivitas</a:t>
            </a:r>
            <a:r>
              <a:rPr lang="en-US" sz="2800" dirty="0">
                <a:solidFill>
                  <a:prstClr val="white"/>
                </a:solidFill>
              </a:rPr>
              <a:t> </a:t>
            </a:r>
            <a:r>
              <a:rPr lang="en-US" sz="2800" dirty="0" err="1">
                <a:solidFill>
                  <a:prstClr val="white"/>
                </a:solidFill>
              </a:rPr>
              <a:t>fisik</a:t>
            </a:r>
            <a:r>
              <a:rPr lang="en-US" sz="2800" dirty="0">
                <a:solidFill>
                  <a:prstClr val="white"/>
                </a:solidFill>
              </a:rPr>
              <a:t> (</a:t>
            </a:r>
            <a:r>
              <a:rPr lang="en-US" sz="2800" dirty="0" err="1">
                <a:solidFill>
                  <a:prstClr val="white"/>
                </a:solidFill>
              </a:rPr>
              <a:t>mager</a:t>
            </a:r>
            <a:r>
              <a:rPr lang="en-US" sz="2800" dirty="0">
                <a:solidFill>
                  <a:prstClr val="white"/>
                </a:solidFill>
              </a:rPr>
              <a:t>)</a:t>
            </a:r>
          </a:p>
        </p:txBody>
      </p:sp>
      <p:sp>
        <p:nvSpPr>
          <p:cNvPr id="58" name="TextBox 57">
            <a:extLst>
              <a:ext uri="{FF2B5EF4-FFF2-40B4-BE49-F238E27FC236}">
                <a16:creationId xmlns:a16="http://schemas.microsoft.com/office/drawing/2014/main" id="{F8013443-7527-51E7-20F3-E0872AF7AB6B}"/>
              </a:ext>
            </a:extLst>
          </p:cNvPr>
          <p:cNvSpPr txBox="1"/>
          <p:nvPr/>
        </p:nvSpPr>
        <p:spPr>
          <a:xfrm>
            <a:off x="1008145" y="94734"/>
            <a:ext cx="7581900" cy="707886"/>
          </a:xfrm>
          <a:prstGeom prst="rect">
            <a:avLst/>
          </a:prstGeom>
          <a:noFill/>
        </p:spPr>
        <p:txBody>
          <a:bodyPr wrap="square">
            <a:spAutoFit/>
          </a:bodyPr>
          <a:lstStyle/>
          <a:p>
            <a:pPr algn="ctr">
              <a:defRPr/>
            </a:pPr>
            <a:r>
              <a:rPr lang="en-US" sz="4000" b="1" dirty="0">
                <a:solidFill>
                  <a:prstClr val="white"/>
                </a:solidFill>
              </a:rPr>
              <a:t>DAMPAK PENGGUNAAN INTERNET</a:t>
            </a:r>
          </a:p>
        </p:txBody>
      </p:sp>
      <p:sp>
        <p:nvSpPr>
          <p:cNvPr id="59" name="Rectangle 58">
            <a:extLst>
              <a:ext uri="{FF2B5EF4-FFF2-40B4-BE49-F238E27FC236}">
                <a16:creationId xmlns:a16="http://schemas.microsoft.com/office/drawing/2014/main" id="{DCE2C16F-C3F3-B45B-D312-59D5723A6E73}"/>
              </a:ext>
            </a:extLst>
          </p:cNvPr>
          <p:cNvSpPr/>
          <p:nvPr/>
        </p:nvSpPr>
        <p:spPr>
          <a:xfrm>
            <a:off x="12036198" y="1279411"/>
            <a:ext cx="184150" cy="5207000"/>
          </a:xfrm>
          <a:prstGeom prst="rect">
            <a:avLst/>
          </a:prstGeom>
          <a:solidFill>
            <a:srgbClr val="F7EE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grpSp>
        <p:nvGrpSpPr>
          <p:cNvPr id="60" name="Group 59">
            <a:extLst>
              <a:ext uri="{FF2B5EF4-FFF2-40B4-BE49-F238E27FC236}">
                <a16:creationId xmlns:a16="http://schemas.microsoft.com/office/drawing/2014/main" id="{8E252E04-590E-D7FD-F08A-6C42E056092F}"/>
              </a:ext>
            </a:extLst>
          </p:cNvPr>
          <p:cNvGrpSpPr/>
          <p:nvPr/>
        </p:nvGrpSpPr>
        <p:grpSpPr>
          <a:xfrm>
            <a:off x="10582048" y="132741"/>
            <a:ext cx="219791" cy="1029860"/>
            <a:chOff x="-1016702" y="3371317"/>
            <a:chExt cx="317631" cy="1488305"/>
          </a:xfrm>
          <a:solidFill>
            <a:srgbClr val="193644"/>
          </a:solidFill>
        </p:grpSpPr>
        <p:sp>
          <p:nvSpPr>
            <p:cNvPr id="61" name="Oval 60">
              <a:extLst>
                <a:ext uri="{FF2B5EF4-FFF2-40B4-BE49-F238E27FC236}">
                  <a16:creationId xmlns:a16="http://schemas.microsoft.com/office/drawing/2014/main" id="{E1906F97-C653-29F8-CAC2-9DED1F7E1A9B}"/>
                </a:ext>
              </a:extLst>
            </p:cNvPr>
            <p:cNvSpPr/>
            <p:nvPr/>
          </p:nvSpPr>
          <p:spPr>
            <a:xfrm>
              <a:off x="-1016702"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2" name="Oval 61">
              <a:extLst>
                <a:ext uri="{FF2B5EF4-FFF2-40B4-BE49-F238E27FC236}">
                  <a16:creationId xmlns:a16="http://schemas.microsoft.com/office/drawing/2014/main" id="{24E70659-4411-6340-2A6F-5895630888BB}"/>
                </a:ext>
              </a:extLst>
            </p:cNvPr>
            <p:cNvSpPr/>
            <p:nvPr/>
          </p:nvSpPr>
          <p:spPr>
            <a:xfrm>
              <a:off x="-827475"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3" name="Oval 62">
              <a:extLst>
                <a:ext uri="{FF2B5EF4-FFF2-40B4-BE49-F238E27FC236}">
                  <a16:creationId xmlns:a16="http://schemas.microsoft.com/office/drawing/2014/main" id="{04FDBB4D-5B1E-D3C1-1E36-BF2EA7D7E84B}"/>
                </a:ext>
              </a:extLst>
            </p:cNvPr>
            <p:cNvSpPr/>
            <p:nvPr/>
          </p:nvSpPr>
          <p:spPr>
            <a:xfrm>
              <a:off x="-1016702"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4" name="Oval 63">
              <a:extLst>
                <a:ext uri="{FF2B5EF4-FFF2-40B4-BE49-F238E27FC236}">
                  <a16:creationId xmlns:a16="http://schemas.microsoft.com/office/drawing/2014/main" id="{20FE8787-1624-566A-7896-19DEDE064B4E}"/>
                </a:ext>
              </a:extLst>
            </p:cNvPr>
            <p:cNvSpPr/>
            <p:nvPr/>
          </p:nvSpPr>
          <p:spPr>
            <a:xfrm>
              <a:off x="-827475"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5" name="Oval 64">
              <a:extLst>
                <a:ext uri="{FF2B5EF4-FFF2-40B4-BE49-F238E27FC236}">
                  <a16:creationId xmlns:a16="http://schemas.microsoft.com/office/drawing/2014/main" id="{DBE18192-2641-7FA9-99DA-EC03E80C0E76}"/>
                </a:ext>
              </a:extLst>
            </p:cNvPr>
            <p:cNvSpPr/>
            <p:nvPr/>
          </p:nvSpPr>
          <p:spPr>
            <a:xfrm>
              <a:off x="-1016702"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6" name="Oval 65">
              <a:extLst>
                <a:ext uri="{FF2B5EF4-FFF2-40B4-BE49-F238E27FC236}">
                  <a16:creationId xmlns:a16="http://schemas.microsoft.com/office/drawing/2014/main" id="{1944AC89-5D69-291D-4063-00D8BEA0D30E}"/>
                </a:ext>
              </a:extLst>
            </p:cNvPr>
            <p:cNvSpPr/>
            <p:nvPr/>
          </p:nvSpPr>
          <p:spPr>
            <a:xfrm>
              <a:off x="-827475"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7" name="Oval 66">
              <a:extLst>
                <a:ext uri="{FF2B5EF4-FFF2-40B4-BE49-F238E27FC236}">
                  <a16:creationId xmlns:a16="http://schemas.microsoft.com/office/drawing/2014/main" id="{38699807-6EE8-E770-188F-E5BB897FA420}"/>
                </a:ext>
              </a:extLst>
            </p:cNvPr>
            <p:cNvSpPr/>
            <p:nvPr/>
          </p:nvSpPr>
          <p:spPr>
            <a:xfrm>
              <a:off x="-1016702"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8" name="Oval 67">
              <a:extLst>
                <a:ext uri="{FF2B5EF4-FFF2-40B4-BE49-F238E27FC236}">
                  <a16:creationId xmlns:a16="http://schemas.microsoft.com/office/drawing/2014/main" id="{05149E7C-4FCB-8414-C6AA-F18A4D9A59A2}"/>
                </a:ext>
              </a:extLst>
            </p:cNvPr>
            <p:cNvSpPr/>
            <p:nvPr/>
          </p:nvSpPr>
          <p:spPr>
            <a:xfrm>
              <a:off x="-827475"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69" name="Oval 68">
              <a:extLst>
                <a:ext uri="{FF2B5EF4-FFF2-40B4-BE49-F238E27FC236}">
                  <a16:creationId xmlns:a16="http://schemas.microsoft.com/office/drawing/2014/main" id="{586545DF-E7B2-2D0A-53E0-8AB87376C4D0}"/>
                </a:ext>
              </a:extLst>
            </p:cNvPr>
            <p:cNvSpPr/>
            <p:nvPr/>
          </p:nvSpPr>
          <p:spPr>
            <a:xfrm>
              <a:off x="-1016702"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0" name="Oval 69">
              <a:extLst>
                <a:ext uri="{FF2B5EF4-FFF2-40B4-BE49-F238E27FC236}">
                  <a16:creationId xmlns:a16="http://schemas.microsoft.com/office/drawing/2014/main" id="{60A45CBB-5A16-1416-3166-43B726AA5AD4}"/>
                </a:ext>
              </a:extLst>
            </p:cNvPr>
            <p:cNvSpPr/>
            <p:nvPr/>
          </p:nvSpPr>
          <p:spPr>
            <a:xfrm>
              <a:off x="-827475"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1" name="Oval 70">
              <a:extLst>
                <a:ext uri="{FF2B5EF4-FFF2-40B4-BE49-F238E27FC236}">
                  <a16:creationId xmlns:a16="http://schemas.microsoft.com/office/drawing/2014/main" id="{77735477-243E-4AAF-B1A4-CF8AD2D7099C}"/>
                </a:ext>
              </a:extLst>
            </p:cNvPr>
            <p:cNvSpPr/>
            <p:nvPr/>
          </p:nvSpPr>
          <p:spPr>
            <a:xfrm>
              <a:off x="-1016702"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2" name="Oval 71">
              <a:extLst>
                <a:ext uri="{FF2B5EF4-FFF2-40B4-BE49-F238E27FC236}">
                  <a16:creationId xmlns:a16="http://schemas.microsoft.com/office/drawing/2014/main" id="{17BE917A-1E11-4A4E-51D2-58A8C35297EF}"/>
                </a:ext>
              </a:extLst>
            </p:cNvPr>
            <p:cNvSpPr/>
            <p:nvPr/>
          </p:nvSpPr>
          <p:spPr>
            <a:xfrm>
              <a:off x="-827475"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3" name="Oval 72">
              <a:extLst>
                <a:ext uri="{FF2B5EF4-FFF2-40B4-BE49-F238E27FC236}">
                  <a16:creationId xmlns:a16="http://schemas.microsoft.com/office/drawing/2014/main" id="{4B434E21-4639-5590-3311-A0C916446488}"/>
                </a:ext>
              </a:extLst>
            </p:cNvPr>
            <p:cNvSpPr/>
            <p:nvPr/>
          </p:nvSpPr>
          <p:spPr>
            <a:xfrm>
              <a:off x="-1016702"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4" name="Oval 73">
              <a:extLst>
                <a:ext uri="{FF2B5EF4-FFF2-40B4-BE49-F238E27FC236}">
                  <a16:creationId xmlns:a16="http://schemas.microsoft.com/office/drawing/2014/main" id="{266791C0-B54C-9111-CF6F-6D5A7AE5273A}"/>
                </a:ext>
              </a:extLst>
            </p:cNvPr>
            <p:cNvSpPr/>
            <p:nvPr/>
          </p:nvSpPr>
          <p:spPr>
            <a:xfrm>
              <a:off x="-827475"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5" name="Oval 74">
              <a:extLst>
                <a:ext uri="{FF2B5EF4-FFF2-40B4-BE49-F238E27FC236}">
                  <a16:creationId xmlns:a16="http://schemas.microsoft.com/office/drawing/2014/main" id="{EED14471-9EE8-00CF-8E8B-B5F692DC7E7B}"/>
                </a:ext>
              </a:extLst>
            </p:cNvPr>
            <p:cNvSpPr/>
            <p:nvPr/>
          </p:nvSpPr>
          <p:spPr>
            <a:xfrm>
              <a:off x="-1016702"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6" name="Oval 75">
              <a:extLst>
                <a:ext uri="{FF2B5EF4-FFF2-40B4-BE49-F238E27FC236}">
                  <a16:creationId xmlns:a16="http://schemas.microsoft.com/office/drawing/2014/main" id="{44F4438F-8C48-B0E1-E94A-94D25D92EC05}"/>
                </a:ext>
              </a:extLst>
            </p:cNvPr>
            <p:cNvSpPr/>
            <p:nvPr/>
          </p:nvSpPr>
          <p:spPr>
            <a:xfrm>
              <a:off x="-827475"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grpSp>
      <p:grpSp>
        <p:nvGrpSpPr>
          <p:cNvPr id="77" name="Group 76">
            <a:extLst>
              <a:ext uri="{FF2B5EF4-FFF2-40B4-BE49-F238E27FC236}">
                <a16:creationId xmlns:a16="http://schemas.microsoft.com/office/drawing/2014/main" id="{0E36348C-45AC-162C-4D7D-7417BA611E25}"/>
              </a:ext>
            </a:extLst>
          </p:cNvPr>
          <p:cNvGrpSpPr/>
          <p:nvPr/>
        </p:nvGrpSpPr>
        <p:grpSpPr>
          <a:xfrm rot="5400000">
            <a:off x="10987082" y="6173192"/>
            <a:ext cx="219791" cy="1029860"/>
            <a:chOff x="-1016702" y="3371317"/>
            <a:chExt cx="317631" cy="1488305"/>
          </a:xfrm>
          <a:solidFill>
            <a:srgbClr val="193644"/>
          </a:solidFill>
        </p:grpSpPr>
        <p:sp>
          <p:nvSpPr>
            <p:cNvPr id="78" name="Oval 77">
              <a:extLst>
                <a:ext uri="{FF2B5EF4-FFF2-40B4-BE49-F238E27FC236}">
                  <a16:creationId xmlns:a16="http://schemas.microsoft.com/office/drawing/2014/main" id="{82BF74CD-973E-3A90-4577-1AF805532528}"/>
                </a:ext>
              </a:extLst>
            </p:cNvPr>
            <p:cNvSpPr/>
            <p:nvPr/>
          </p:nvSpPr>
          <p:spPr>
            <a:xfrm>
              <a:off x="-1016702"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79" name="Oval 78">
              <a:extLst>
                <a:ext uri="{FF2B5EF4-FFF2-40B4-BE49-F238E27FC236}">
                  <a16:creationId xmlns:a16="http://schemas.microsoft.com/office/drawing/2014/main" id="{590F1349-DDC3-2527-90A7-60E9FF4D4EFC}"/>
                </a:ext>
              </a:extLst>
            </p:cNvPr>
            <p:cNvSpPr/>
            <p:nvPr/>
          </p:nvSpPr>
          <p:spPr>
            <a:xfrm>
              <a:off x="-827475"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0" name="Oval 79">
              <a:extLst>
                <a:ext uri="{FF2B5EF4-FFF2-40B4-BE49-F238E27FC236}">
                  <a16:creationId xmlns:a16="http://schemas.microsoft.com/office/drawing/2014/main" id="{A9CC5168-B2AD-B71B-CA01-9588F1112507}"/>
                </a:ext>
              </a:extLst>
            </p:cNvPr>
            <p:cNvSpPr/>
            <p:nvPr/>
          </p:nvSpPr>
          <p:spPr>
            <a:xfrm>
              <a:off x="-1016702"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1" name="Oval 80">
              <a:extLst>
                <a:ext uri="{FF2B5EF4-FFF2-40B4-BE49-F238E27FC236}">
                  <a16:creationId xmlns:a16="http://schemas.microsoft.com/office/drawing/2014/main" id="{A408BC57-E425-1D1C-630C-30145485FE1B}"/>
                </a:ext>
              </a:extLst>
            </p:cNvPr>
            <p:cNvSpPr/>
            <p:nvPr/>
          </p:nvSpPr>
          <p:spPr>
            <a:xfrm>
              <a:off x="-827475"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2" name="Oval 81">
              <a:extLst>
                <a:ext uri="{FF2B5EF4-FFF2-40B4-BE49-F238E27FC236}">
                  <a16:creationId xmlns:a16="http://schemas.microsoft.com/office/drawing/2014/main" id="{75F6B76E-9307-369B-7734-CD26DA9D5755}"/>
                </a:ext>
              </a:extLst>
            </p:cNvPr>
            <p:cNvSpPr/>
            <p:nvPr/>
          </p:nvSpPr>
          <p:spPr>
            <a:xfrm>
              <a:off x="-1016702"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3" name="Oval 82">
              <a:extLst>
                <a:ext uri="{FF2B5EF4-FFF2-40B4-BE49-F238E27FC236}">
                  <a16:creationId xmlns:a16="http://schemas.microsoft.com/office/drawing/2014/main" id="{5C1ABD38-7735-E003-F3C7-25106891EC79}"/>
                </a:ext>
              </a:extLst>
            </p:cNvPr>
            <p:cNvSpPr/>
            <p:nvPr/>
          </p:nvSpPr>
          <p:spPr>
            <a:xfrm>
              <a:off x="-827475"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4" name="Oval 83">
              <a:extLst>
                <a:ext uri="{FF2B5EF4-FFF2-40B4-BE49-F238E27FC236}">
                  <a16:creationId xmlns:a16="http://schemas.microsoft.com/office/drawing/2014/main" id="{504AE50B-6AB8-7207-9C7C-2C5FBE7A5BCE}"/>
                </a:ext>
              </a:extLst>
            </p:cNvPr>
            <p:cNvSpPr/>
            <p:nvPr/>
          </p:nvSpPr>
          <p:spPr>
            <a:xfrm>
              <a:off x="-1016702"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5" name="Oval 84">
              <a:extLst>
                <a:ext uri="{FF2B5EF4-FFF2-40B4-BE49-F238E27FC236}">
                  <a16:creationId xmlns:a16="http://schemas.microsoft.com/office/drawing/2014/main" id="{FE8F5C74-E561-A466-10EA-AD642434C93D}"/>
                </a:ext>
              </a:extLst>
            </p:cNvPr>
            <p:cNvSpPr/>
            <p:nvPr/>
          </p:nvSpPr>
          <p:spPr>
            <a:xfrm>
              <a:off x="-827475"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6" name="Oval 85">
              <a:extLst>
                <a:ext uri="{FF2B5EF4-FFF2-40B4-BE49-F238E27FC236}">
                  <a16:creationId xmlns:a16="http://schemas.microsoft.com/office/drawing/2014/main" id="{3BD1A5E8-24CF-F0BE-5F2A-0971F1E839C6}"/>
                </a:ext>
              </a:extLst>
            </p:cNvPr>
            <p:cNvSpPr/>
            <p:nvPr/>
          </p:nvSpPr>
          <p:spPr>
            <a:xfrm>
              <a:off x="-1016702"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7" name="Oval 86">
              <a:extLst>
                <a:ext uri="{FF2B5EF4-FFF2-40B4-BE49-F238E27FC236}">
                  <a16:creationId xmlns:a16="http://schemas.microsoft.com/office/drawing/2014/main" id="{4677F8D5-5F1B-82CE-D0CE-20146098C946}"/>
                </a:ext>
              </a:extLst>
            </p:cNvPr>
            <p:cNvSpPr/>
            <p:nvPr/>
          </p:nvSpPr>
          <p:spPr>
            <a:xfrm>
              <a:off x="-827475"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8" name="Oval 87">
              <a:extLst>
                <a:ext uri="{FF2B5EF4-FFF2-40B4-BE49-F238E27FC236}">
                  <a16:creationId xmlns:a16="http://schemas.microsoft.com/office/drawing/2014/main" id="{94C7C295-114E-6B0E-5CCD-BDE346E3858F}"/>
                </a:ext>
              </a:extLst>
            </p:cNvPr>
            <p:cNvSpPr/>
            <p:nvPr/>
          </p:nvSpPr>
          <p:spPr>
            <a:xfrm>
              <a:off x="-1016702"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89" name="Oval 88">
              <a:extLst>
                <a:ext uri="{FF2B5EF4-FFF2-40B4-BE49-F238E27FC236}">
                  <a16:creationId xmlns:a16="http://schemas.microsoft.com/office/drawing/2014/main" id="{6826605D-5E78-EB06-3EAA-342B55120E6B}"/>
                </a:ext>
              </a:extLst>
            </p:cNvPr>
            <p:cNvSpPr/>
            <p:nvPr/>
          </p:nvSpPr>
          <p:spPr>
            <a:xfrm>
              <a:off x="-827475"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90" name="Oval 89">
              <a:extLst>
                <a:ext uri="{FF2B5EF4-FFF2-40B4-BE49-F238E27FC236}">
                  <a16:creationId xmlns:a16="http://schemas.microsoft.com/office/drawing/2014/main" id="{0ACF8CE0-42F1-93AD-6D6D-B65CFC0206EF}"/>
                </a:ext>
              </a:extLst>
            </p:cNvPr>
            <p:cNvSpPr/>
            <p:nvPr/>
          </p:nvSpPr>
          <p:spPr>
            <a:xfrm>
              <a:off x="-1016702"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91" name="Oval 90">
              <a:extLst>
                <a:ext uri="{FF2B5EF4-FFF2-40B4-BE49-F238E27FC236}">
                  <a16:creationId xmlns:a16="http://schemas.microsoft.com/office/drawing/2014/main" id="{50225CE5-A2EA-92DD-36FF-62E67A01B86F}"/>
                </a:ext>
              </a:extLst>
            </p:cNvPr>
            <p:cNvSpPr/>
            <p:nvPr/>
          </p:nvSpPr>
          <p:spPr>
            <a:xfrm>
              <a:off x="-827475"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92" name="Oval 91">
              <a:extLst>
                <a:ext uri="{FF2B5EF4-FFF2-40B4-BE49-F238E27FC236}">
                  <a16:creationId xmlns:a16="http://schemas.microsoft.com/office/drawing/2014/main" id="{1CC1CEAB-A210-8C22-8AA7-0CB0441B0470}"/>
                </a:ext>
              </a:extLst>
            </p:cNvPr>
            <p:cNvSpPr/>
            <p:nvPr/>
          </p:nvSpPr>
          <p:spPr>
            <a:xfrm>
              <a:off x="-1016702"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93" name="Oval 92">
              <a:extLst>
                <a:ext uri="{FF2B5EF4-FFF2-40B4-BE49-F238E27FC236}">
                  <a16:creationId xmlns:a16="http://schemas.microsoft.com/office/drawing/2014/main" id="{0E7F3A19-D33B-6386-88EA-C2421AC89C93}"/>
                </a:ext>
              </a:extLst>
            </p:cNvPr>
            <p:cNvSpPr/>
            <p:nvPr/>
          </p:nvSpPr>
          <p:spPr>
            <a:xfrm>
              <a:off x="-827475"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grpSp>
      <p:cxnSp>
        <p:nvCxnSpPr>
          <p:cNvPr id="94" name="Straight Connector 93">
            <a:extLst>
              <a:ext uri="{FF2B5EF4-FFF2-40B4-BE49-F238E27FC236}">
                <a16:creationId xmlns:a16="http://schemas.microsoft.com/office/drawing/2014/main" id="{1BCBB657-E652-5FB2-E7E9-83041277A1F9}"/>
              </a:ext>
            </a:extLst>
          </p:cNvPr>
          <p:cNvCxnSpPr/>
          <p:nvPr/>
        </p:nvCxnSpPr>
        <p:spPr>
          <a:xfrm flipH="1">
            <a:off x="333148" y="6709166"/>
            <a:ext cx="9766300" cy="0"/>
          </a:xfrm>
          <a:prstGeom prst="line">
            <a:avLst/>
          </a:prstGeom>
          <a:ln w="28575">
            <a:solidFill>
              <a:srgbClr val="F7EE23"/>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
        <p:nvSpPr>
          <p:cNvPr id="95" name="Arrow: Chevron 94">
            <a:extLst>
              <a:ext uri="{FF2B5EF4-FFF2-40B4-BE49-F238E27FC236}">
                <a16:creationId xmlns:a16="http://schemas.microsoft.com/office/drawing/2014/main" id="{75D92915-2A8B-27C2-E913-1788967A0D7A}"/>
              </a:ext>
            </a:extLst>
          </p:cNvPr>
          <p:cNvSpPr/>
          <p:nvPr/>
        </p:nvSpPr>
        <p:spPr>
          <a:xfrm>
            <a:off x="257751" y="2219214"/>
            <a:ext cx="3327394" cy="3327394"/>
          </a:xfrm>
          <a:prstGeom prst="chevron">
            <a:avLst/>
          </a:prstGeom>
          <a:solidFill>
            <a:srgbClr val="193644">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black"/>
              </a:solidFill>
            </a:endParaRPr>
          </a:p>
        </p:txBody>
      </p:sp>
      <p:sp>
        <p:nvSpPr>
          <p:cNvPr id="96" name="Arrow: Chevron 95">
            <a:extLst>
              <a:ext uri="{FF2B5EF4-FFF2-40B4-BE49-F238E27FC236}">
                <a16:creationId xmlns:a16="http://schemas.microsoft.com/office/drawing/2014/main" id="{59D80614-9CAF-6F95-B07C-1B47B6E6BA55}"/>
              </a:ext>
            </a:extLst>
          </p:cNvPr>
          <p:cNvSpPr/>
          <p:nvPr/>
        </p:nvSpPr>
        <p:spPr>
          <a:xfrm>
            <a:off x="2662281" y="2219214"/>
            <a:ext cx="3327394" cy="3327394"/>
          </a:xfrm>
          <a:prstGeom prst="chevron">
            <a:avLst/>
          </a:prstGeom>
          <a:solidFill>
            <a:srgbClr val="193644">
              <a:alpha val="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black"/>
              </a:solidFill>
            </a:endParaRPr>
          </a:p>
        </p:txBody>
      </p:sp>
    </p:spTree>
    <p:extLst>
      <p:ext uri="{BB962C8B-B14F-4D97-AF65-F5344CB8AC3E}">
        <p14:creationId xmlns:p14="http://schemas.microsoft.com/office/powerpoint/2010/main" val="445664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391876-CDA2-5B2F-044B-01F979BEBEAF}"/>
              </a:ext>
            </a:extLst>
          </p:cNvPr>
          <p:cNvPicPr>
            <a:picLocks noChangeAspect="1"/>
          </p:cNvPicPr>
          <p:nvPr/>
        </p:nvPicPr>
        <p:blipFill>
          <a:blip r:embed="rId2"/>
          <a:stretch>
            <a:fillRect/>
          </a:stretch>
        </p:blipFill>
        <p:spPr>
          <a:xfrm>
            <a:off x="2387950" y="586888"/>
            <a:ext cx="6781450" cy="6271112"/>
          </a:xfrm>
          <a:prstGeom prst="rect">
            <a:avLst/>
          </a:prstGeom>
        </p:spPr>
      </p:pic>
    </p:spTree>
    <p:extLst>
      <p:ext uri="{BB962C8B-B14F-4D97-AF65-F5344CB8AC3E}">
        <p14:creationId xmlns:p14="http://schemas.microsoft.com/office/powerpoint/2010/main" val="3921885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POLA ASUH ANAK DAN REMAJA DENGAN PENUH CINTA </a:t>
            </a:r>
            <a:br>
              <a:rPr lang="id-ID" dirty="0"/>
            </a:br>
            <a:r>
              <a:rPr lang="id-ID" dirty="0"/>
              <a:t>KASIH DAN SAYANG DALAM KELUARGA, KARENA ANAK:</a:t>
            </a:r>
            <a:endParaRPr lang="id-ID" sz="2800" dirty="0"/>
          </a:p>
        </p:txBody>
      </p:sp>
      <p:sp>
        <p:nvSpPr>
          <p:cNvPr id="3" name="Content Placeholder 2"/>
          <p:cNvSpPr>
            <a:spLocks noGrp="1"/>
          </p:cNvSpPr>
          <p:nvPr>
            <p:ph idx="1"/>
          </p:nvPr>
        </p:nvSpPr>
        <p:spPr>
          <a:xfrm>
            <a:off x="677334" y="2186414"/>
            <a:ext cx="11029616" cy="4431503"/>
          </a:xfrm>
        </p:spPr>
        <p:txBody>
          <a:bodyPr>
            <a:normAutofit/>
          </a:bodyPr>
          <a:lstStyle/>
          <a:p>
            <a:pPr>
              <a:buFont typeface="Wingdings" panose="05000000000000000000" pitchFamily="2" charset="2"/>
              <a:buChar char="Ø"/>
            </a:pPr>
            <a:r>
              <a:rPr lang="id-ID" sz="2000" dirty="0"/>
              <a:t>SEBAGAI </a:t>
            </a:r>
            <a:r>
              <a:rPr lang="id-ID" sz="2000" b="1" dirty="0"/>
              <a:t>AMANAH</a:t>
            </a:r>
            <a:r>
              <a:rPr lang="id-ID" sz="2000" dirty="0"/>
              <a:t> ALLAH SWT</a:t>
            </a:r>
          </a:p>
          <a:p>
            <a:pPr>
              <a:buFont typeface="Wingdings" panose="05000000000000000000" pitchFamily="2" charset="2"/>
              <a:buChar char="Ø"/>
            </a:pPr>
            <a:r>
              <a:rPr lang="id-ID" sz="2000" dirty="0"/>
              <a:t>SEBAGAI </a:t>
            </a:r>
            <a:r>
              <a:rPr lang="id-ID" sz="2000" b="1" dirty="0"/>
              <a:t>HARAPAN</a:t>
            </a:r>
            <a:r>
              <a:rPr lang="id-ID" sz="2000" dirty="0"/>
              <a:t> MASA DEPAN </a:t>
            </a:r>
          </a:p>
          <a:p>
            <a:pPr>
              <a:buFont typeface="Wingdings" panose="05000000000000000000" pitchFamily="2" charset="2"/>
              <a:buChar char="Ø"/>
            </a:pPr>
            <a:r>
              <a:rPr lang="id-ID" sz="2000" dirty="0"/>
              <a:t>SEBAGAI ANGGOTA KELUARGA DAN MASYARAKAT</a:t>
            </a:r>
          </a:p>
          <a:p>
            <a:pPr marL="0" indent="0">
              <a:buNone/>
            </a:pPr>
            <a:endParaRPr lang="id-ID" sz="2000" dirty="0"/>
          </a:p>
          <a:p>
            <a:pPr marL="0" indent="0">
              <a:buNone/>
            </a:pPr>
            <a:r>
              <a:rPr lang="id-ID" sz="2000" dirty="0"/>
              <a:t>“UNTUK BISA MELALUI HAL TERSEBUT ANAK HARUS DISIAPKAN SEJAK DINI MELALUI BEBERAPA TAHAPAN DAN ORANG TUA MENJADI PERAN PENTING, DENGAN HARAPAN ANAK AKAN TUMBUH DAN BERKEMBANG MENJADI ANAK YANG BERKUALITAS BERMORAL DAN BERGUNA BAGI KELUARGA,MASYARAKAT DAN BANGSA”</a:t>
            </a:r>
          </a:p>
        </p:txBody>
      </p:sp>
    </p:spTree>
    <p:extLst>
      <p:ext uri="{BB962C8B-B14F-4D97-AF65-F5344CB8AC3E}">
        <p14:creationId xmlns:p14="http://schemas.microsoft.com/office/powerpoint/2010/main" val="153624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74725"/>
            <a:ext cx="8596668" cy="1174791"/>
          </a:xfrm>
        </p:spPr>
        <p:txBody>
          <a:bodyPr>
            <a:noAutofit/>
          </a:bodyPr>
          <a:lstStyle/>
          <a:p>
            <a:r>
              <a:rPr lang="id-ID" sz="3200" b="1" dirty="0">
                <a:solidFill>
                  <a:schemeClr val="accent2"/>
                </a:solidFill>
              </a:rPr>
              <a:t>TAHAPAN PAR I (POLA ASUH ANAK SEJAK DALAM KANDUNGAN) </a:t>
            </a:r>
            <a:br>
              <a:rPr lang="id-ID" sz="3200" dirty="0">
                <a:solidFill>
                  <a:schemeClr val="tx1"/>
                </a:solidFill>
              </a:rPr>
            </a:br>
            <a:endParaRPr lang="id-ID" sz="3200" dirty="0">
              <a:solidFill>
                <a:schemeClr val="tx1"/>
              </a:solidFill>
            </a:endParaRPr>
          </a:p>
        </p:txBody>
      </p:sp>
      <p:sp>
        <p:nvSpPr>
          <p:cNvPr id="3" name="Content Placeholder 2"/>
          <p:cNvSpPr>
            <a:spLocks noGrp="1"/>
          </p:cNvSpPr>
          <p:nvPr>
            <p:ph idx="1"/>
          </p:nvPr>
        </p:nvSpPr>
        <p:spPr>
          <a:xfrm>
            <a:off x="771927" y="2217387"/>
            <a:ext cx="8596668" cy="2859110"/>
          </a:xfrm>
        </p:spPr>
        <p:txBody>
          <a:bodyPr/>
          <a:lstStyle/>
          <a:p>
            <a:pPr>
              <a:buFont typeface="Wingdings" panose="05000000000000000000" pitchFamily="2" charset="2"/>
              <a:buChar char="Ø"/>
            </a:pPr>
            <a:r>
              <a:rPr lang="id-ID" dirty="0"/>
              <a:t>MEMBERI ASUPAN YANG BERGIZI</a:t>
            </a:r>
          </a:p>
          <a:p>
            <a:pPr>
              <a:buFont typeface="Wingdings" panose="05000000000000000000" pitchFamily="2" charset="2"/>
              <a:buChar char="Ø"/>
            </a:pPr>
            <a:r>
              <a:rPr lang="id-ID" dirty="0"/>
              <a:t>BERPERILAKU BAIK,DAMAI DAN TENANG</a:t>
            </a:r>
          </a:p>
          <a:p>
            <a:pPr>
              <a:buFont typeface="Wingdings" panose="05000000000000000000" pitchFamily="2" charset="2"/>
              <a:buChar char="Ø"/>
            </a:pPr>
            <a:r>
              <a:rPr lang="id-ID" dirty="0"/>
              <a:t>BERBICARA DENGAN BAIK PENUH CINTA</a:t>
            </a:r>
          </a:p>
          <a:p>
            <a:pPr>
              <a:buFont typeface="Wingdings" panose="05000000000000000000" pitchFamily="2" charset="2"/>
              <a:buChar char="Ø"/>
            </a:pPr>
            <a:r>
              <a:rPr lang="id-ID" dirty="0"/>
              <a:t>MENCIPTAKAN SUASANA AMAN DAN TENTERAM</a:t>
            </a:r>
          </a:p>
          <a:p>
            <a:pPr>
              <a:buFont typeface="Wingdings" panose="05000000000000000000" pitchFamily="2" charset="2"/>
              <a:buChar char="Ø"/>
            </a:pPr>
            <a:r>
              <a:rPr lang="id-ID" dirty="0"/>
              <a:t>MENJAGA KESEHATAN</a:t>
            </a:r>
          </a:p>
        </p:txBody>
      </p:sp>
    </p:spTree>
    <p:extLst>
      <p:ext uri="{BB962C8B-B14F-4D97-AF65-F5344CB8AC3E}">
        <p14:creationId xmlns:p14="http://schemas.microsoft.com/office/powerpoint/2010/main" val="33075613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758462"/>
            <a:ext cx="11018481" cy="858592"/>
          </a:xfrm>
        </p:spPr>
        <p:txBody>
          <a:bodyPr>
            <a:noAutofit/>
          </a:bodyPr>
          <a:lstStyle/>
          <a:p>
            <a:r>
              <a:rPr lang="id-ID" b="1" dirty="0">
                <a:solidFill>
                  <a:srgbClr val="FFFF00"/>
                </a:solidFill>
              </a:rPr>
              <a:t>TAHAPAN PAR II (POLA ASUH PENGEMBANGAN ANAK USIA DINI 0-6TH)</a:t>
            </a:r>
          </a:p>
        </p:txBody>
      </p:sp>
      <p:sp>
        <p:nvSpPr>
          <p:cNvPr id="3" name="Content Placeholder 2"/>
          <p:cNvSpPr>
            <a:spLocks noGrp="1"/>
          </p:cNvSpPr>
          <p:nvPr>
            <p:ph idx="1"/>
          </p:nvPr>
        </p:nvSpPr>
        <p:spPr>
          <a:xfrm>
            <a:off x="677333" y="1622739"/>
            <a:ext cx="8876569" cy="4418624"/>
          </a:xfrm>
        </p:spPr>
        <p:txBody>
          <a:bodyPr>
            <a:normAutofit lnSpcReduction="10000"/>
          </a:bodyPr>
          <a:lstStyle/>
          <a:p>
            <a:pPr>
              <a:buFont typeface="Wingdings" panose="05000000000000000000" pitchFamily="2" charset="2"/>
              <a:buChar char="Ø"/>
            </a:pPr>
            <a:r>
              <a:rPr lang="id-ID" dirty="0"/>
              <a:t>PEMBENTUKAN KARAKTER (MENGEMBANGKAN FUNGSI OTAK) </a:t>
            </a:r>
          </a:p>
          <a:p>
            <a:pPr>
              <a:buFont typeface="Wingdings" panose="05000000000000000000" pitchFamily="2" charset="2"/>
              <a:buChar char="Ø"/>
            </a:pPr>
            <a:r>
              <a:rPr lang="id-ID" dirty="0"/>
              <a:t>OTAK ANAK SEPERTI SPON BUSA,MENYERAP SEMUA CONTOH YANG BAIK ATAU BURUK</a:t>
            </a:r>
          </a:p>
          <a:p>
            <a:pPr>
              <a:buFont typeface="Wingdings" panose="05000000000000000000" pitchFamily="2" charset="2"/>
              <a:buChar char="Ø"/>
            </a:pPr>
            <a:r>
              <a:rPr lang="id-ID" dirty="0"/>
              <a:t>ANAK AKAN TUMBUH SESUAI LINGKUNGANNYA </a:t>
            </a:r>
          </a:p>
          <a:p>
            <a:pPr>
              <a:buFont typeface="Wingdings" panose="05000000000000000000" pitchFamily="2" charset="2"/>
              <a:buChar char="Ø"/>
            </a:pPr>
            <a:r>
              <a:rPr lang="id-ID" dirty="0"/>
              <a:t>ORANG TUA DAN LINGKUNGAN ADALAH ARSITEK UNTUK MENENTUKAN MASA MEREKA</a:t>
            </a:r>
          </a:p>
          <a:p>
            <a:pPr>
              <a:buFont typeface="Wingdings" panose="05000000000000000000" pitchFamily="2" charset="2"/>
              <a:buChar char="Ø"/>
            </a:pPr>
            <a:r>
              <a:rPr lang="id-ID" dirty="0"/>
              <a:t>USIA 5TH PERTAMA PALING PENTING, SEBAIKNYA ANAK DIASUH OLEH ORANG TUA/ORANG YANG DITUAKAN</a:t>
            </a:r>
          </a:p>
          <a:p>
            <a:pPr>
              <a:buFont typeface="Wingdings" panose="05000000000000000000" pitchFamily="2" charset="2"/>
              <a:buChar char="Ø"/>
            </a:pPr>
            <a:r>
              <a:rPr lang="id-ID" dirty="0"/>
              <a:t>STIMULAN : INTERAKSI FISIK (MEMELUK,MENGUSAP), INTERAKSI VERBAL (BERBICARA DENGAN LEMBUT, MEMUJI), MEMBERIKAN SENTUHAN/PIJATAN EKSPRESI CINTA, MEMBERIKAN INFORMASI ATAU TENTNG INTERAKSI STIMULASI POSITIF (VIDEO,BUKU,BERMAIN DAN OLAH RAGA BERSAMA)</a:t>
            </a:r>
          </a:p>
          <a:p>
            <a:pPr>
              <a:buFont typeface="Wingdings" panose="05000000000000000000" pitchFamily="2" charset="2"/>
              <a:buChar char="Ø"/>
            </a:pPr>
            <a:r>
              <a:rPr lang="id-ID" dirty="0"/>
              <a:t>MELINDUNGI DARI BAHAYA </a:t>
            </a:r>
          </a:p>
        </p:txBody>
      </p:sp>
    </p:spTree>
    <p:extLst>
      <p:ext uri="{BB962C8B-B14F-4D97-AF65-F5344CB8AC3E}">
        <p14:creationId xmlns:p14="http://schemas.microsoft.com/office/powerpoint/2010/main" val="3997369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998187"/>
            <a:ext cx="8596668" cy="1272047"/>
          </a:xfrm>
        </p:spPr>
        <p:txBody>
          <a:bodyPr>
            <a:noAutofit/>
          </a:bodyPr>
          <a:lstStyle/>
          <a:p>
            <a:r>
              <a:rPr lang="id-ID" sz="3200" b="1" dirty="0">
                <a:solidFill>
                  <a:srgbClr val="FFFF00"/>
                </a:solidFill>
              </a:rPr>
              <a:t>TAHAPAN PAR III (POLA ASUH ANAK USIA SEKOLAH 7-18TH)</a:t>
            </a:r>
            <a:br>
              <a:rPr lang="id-ID" sz="3200" b="1" dirty="0">
                <a:solidFill>
                  <a:srgbClr val="FFFF00"/>
                </a:solidFill>
              </a:rPr>
            </a:br>
            <a:endParaRPr lang="id-ID" sz="3200" b="1" dirty="0">
              <a:solidFill>
                <a:srgbClr val="FFFF00"/>
              </a:solidFill>
            </a:endParaRPr>
          </a:p>
        </p:txBody>
      </p:sp>
      <p:sp>
        <p:nvSpPr>
          <p:cNvPr id="3" name="Content Placeholder 2"/>
          <p:cNvSpPr>
            <a:spLocks noGrp="1"/>
          </p:cNvSpPr>
          <p:nvPr>
            <p:ph idx="1"/>
          </p:nvPr>
        </p:nvSpPr>
        <p:spPr>
          <a:xfrm>
            <a:off x="708865" y="2220495"/>
            <a:ext cx="10327730" cy="3076719"/>
          </a:xfrm>
        </p:spPr>
        <p:txBody>
          <a:bodyPr>
            <a:normAutofit lnSpcReduction="10000"/>
          </a:bodyPr>
          <a:lstStyle/>
          <a:p>
            <a:r>
              <a:rPr lang="id-ID" sz="2600" dirty="0"/>
              <a:t>Memberikan kontrol eksternal</a:t>
            </a:r>
          </a:p>
          <a:p>
            <a:r>
              <a:rPr lang="id-ID" sz="2600" dirty="0"/>
              <a:t>Meyakinkan anak untuk hidup disiplin atau teratur</a:t>
            </a:r>
          </a:p>
          <a:p>
            <a:r>
              <a:rPr lang="id-ID" sz="2600" dirty="0"/>
              <a:t>Menekankan akan perilaku baik dan sopan</a:t>
            </a:r>
          </a:p>
          <a:p>
            <a:r>
              <a:rPr lang="id-ID" sz="2600" dirty="0"/>
              <a:t>Mendorong untuk terus berinovasi dan berkreasi</a:t>
            </a:r>
          </a:p>
          <a:p>
            <a:r>
              <a:rPr lang="id-ID" sz="2600" dirty="0"/>
              <a:t>Memberikan alasan untuk tindakan yang salah</a:t>
            </a:r>
          </a:p>
          <a:p>
            <a:r>
              <a:rPr lang="id-ID" sz="2600" dirty="0"/>
              <a:t>Berbicara pada anak dengan kalimat yang positif</a:t>
            </a:r>
            <a:endParaRPr lang="id-ID" dirty="0"/>
          </a:p>
        </p:txBody>
      </p:sp>
    </p:spTree>
    <p:extLst>
      <p:ext uri="{BB962C8B-B14F-4D97-AF65-F5344CB8AC3E}">
        <p14:creationId xmlns:p14="http://schemas.microsoft.com/office/powerpoint/2010/main" val="239713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008" y="570142"/>
            <a:ext cx="10106280" cy="1527405"/>
          </a:xfrm>
        </p:spPr>
        <p:txBody>
          <a:bodyPr>
            <a:normAutofit fontScale="90000"/>
          </a:bodyPr>
          <a:lstStyle/>
          <a:p>
            <a:r>
              <a:rPr lang="id-ID" sz="3200" b="1" dirty="0">
                <a:solidFill>
                  <a:srgbClr val="FFFF00"/>
                </a:solidFill>
              </a:rPr>
              <a:t>TAHAPAN PAR IV (POLA ASUH ANAK USIA REMAJA SEBELUM 20TH)</a:t>
            </a:r>
            <a:br>
              <a:rPr lang="id-ID" sz="3200" b="1" dirty="0">
                <a:solidFill>
                  <a:srgbClr val="FFFF00"/>
                </a:solidFill>
              </a:rPr>
            </a:br>
            <a:r>
              <a:rPr lang="id-ID" sz="3200" b="1" dirty="0">
                <a:solidFill>
                  <a:srgbClr val="FFFF00"/>
                </a:solidFill>
              </a:rPr>
              <a:t> </a:t>
            </a:r>
          </a:p>
        </p:txBody>
      </p:sp>
      <p:sp>
        <p:nvSpPr>
          <p:cNvPr id="3" name="Content Placeholder 2"/>
          <p:cNvSpPr>
            <a:spLocks noGrp="1"/>
          </p:cNvSpPr>
          <p:nvPr>
            <p:ph idx="1"/>
          </p:nvPr>
        </p:nvSpPr>
        <p:spPr>
          <a:xfrm>
            <a:off x="677333" y="2205842"/>
            <a:ext cx="11146071" cy="3028310"/>
          </a:xfrm>
        </p:spPr>
        <p:txBody>
          <a:bodyPr>
            <a:normAutofit fontScale="92500" lnSpcReduction="10000"/>
          </a:bodyPr>
          <a:lstStyle/>
          <a:p>
            <a:r>
              <a:rPr lang="id-ID" sz="2800" dirty="0">
                <a:solidFill>
                  <a:schemeClr val="tx1"/>
                </a:solidFill>
              </a:rPr>
              <a:t>Memperlakukan anak sebagai teman atau adik</a:t>
            </a:r>
          </a:p>
          <a:p>
            <a:r>
              <a:rPr lang="id-ID" sz="2800" dirty="0">
                <a:solidFill>
                  <a:schemeClr val="tx1"/>
                </a:solidFill>
              </a:rPr>
              <a:t>Sering berkomunikasi dan berdiskusi</a:t>
            </a:r>
          </a:p>
          <a:p>
            <a:r>
              <a:rPr lang="id-ID" sz="2800" dirty="0">
                <a:solidFill>
                  <a:schemeClr val="tx1"/>
                </a:solidFill>
              </a:rPr>
              <a:t>Menjadi pendengar yang baik</a:t>
            </a:r>
          </a:p>
          <a:p>
            <a:r>
              <a:rPr lang="id-ID" sz="2800" dirty="0">
                <a:solidFill>
                  <a:schemeClr val="tx1"/>
                </a:solidFill>
              </a:rPr>
              <a:t>Memberikan contoh atau teladan</a:t>
            </a:r>
          </a:p>
          <a:p>
            <a:r>
              <a:rPr lang="id-ID" sz="2800" dirty="0">
                <a:solidFill>
                  <a:schemeClr val="tx1"/>
                </a:solidFill>
              </a:rPr>
              <a:t>Tetap mengawali perubahan kejiwaan karena banyaknya pengaruh negatif </a:t>
            </a:r>
            <a:r>
              <a:rPr lang="id-ID" sz="2800" dirty="0" err="1">
                <a:solidFill>
                  <a:schemeClr val="tx1"/>
                </a:solidFill>
              </a:rPr>
              <a:t>disekitarnya</a:t>
            </a:r>
            <a:r>
              <a:rPr lang="id-ID" sz="2800" dirty="0">
                <a:solidFill>
                  <a:schemeClr val="tx1"/>
                </a:solidFill>
              </a:rPr>
              <a:t> (kenakalan remaja)</a:t>
            </a:r>
          </a:p>
        </p:txBody>
      </p:sp>
    </p:spTree>
    <p:extLst>
      <p:ext uri="{BB962C8B-B14F-4D97-AF65-F5344CB8AC3E}">
        <p14:creationId xmlns:p14="http://schemas.microsoft.com/office/powerpoint/2010/main" val="2733657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08" y="321158"/>
            <a:ext cx="8596668" cy="652530"/>
          </a:xfrm>
        </p:spPr>
        <p:txBody>
          <a:bodyPr>
            <a:noAutofit/>
          </a:bodyPr>
          <a:lstStyle/>
          <a:p>
            <a:r>
              <a:rPr lang="id-ID" dirty="0">
                <a:solidFill>
                  <a:schemeClr val="accent2"/>
                </a:solidFill>
              </a:rPr>
              <a:t>PENDEKATAN PAR :</a:t>
            </a:r>
            <a:br>
              <a:rPr lang="id-ID" dirty="0">
                <a:solidFill>
                  <a:schemeClr val="tx1"/>
                </a:solidFill>
              </a:rPr>
            </a:br>
            <a:endParaRPr lang="id-ID" dirty="0">
              <a:solidFill>
                <a:schemeClr val="tx1"/>
              </a:solidFill>
            </a:endParaRPr>
          </a:p>
        </p:txBody>
      </p:sp>
      <p:sp>
        <p:nvSpPr>
          <p:cNvPr id="3" name="Content Placeholder 2"/>
          <p:cNvSpPr>
            <a:spLocks noGrp="1"/>
          </p:cNvSpPr>
          <p:nvPr>
            <p:ph idx="1"/>
          </p:nvPr>
        </p:nvSpPr>
        <p:spPr>
          <a:xfrm>
            <a:off x="748214" y="1583360"/>
            <a:ext cx="10182055" cy="708823"/>
          </a:xfrm>
        </p:spPr>
        <p:txBody>
          <a:bodyPr>
            <a:noAutofit/>
          </a:bodyPr>
          <a:lstStyle/>
          <a:p>
            <a:pPr marL="514350" indent="-514350">
              <a:buClr>
                <a:srgbClr val="FFFF00"/>
              </a:buClr>
              <a:buFont typeface="+mj-lt"/>
              <a:buAutoNum type="romanUcPeriod"/>
            </a:pPr>
            <a:r>
              <a:rPr lang="id-ID" sz="2400" b="1" dirty="0">
                <a:solidFill>
                  <a:srgbClr val="FFFF00"/>
                </a:solidFill>
              </a:rPr>
              <a:t>PENDEKATAN DENGAN SIKAP PERILAKU “MENANG”</a:t>
            </a:r>
          </a:p>
          <a:p>
            <a:pPr marL="457200" indent="0">
              <a:buNone/>
              <a:tabLst>
                <a:tab pos="1939925" algn="l"/>
              </a:tabLst>
            </a:pPr>
            <a:r>
              <a:rPr lang="id-ID" sz="2400" b="1" dirty="0">
                <a:solidFill>
                  <a:srgbClr val="FFFF00"/>
                </a:solidFill>
              </a:rPr>
              <a:t>     </a:t>
            </a:r>
          </a:p>
          <a:p>
            <a:pPr marL="0" indent="0">
              <a:buNone/>
            </a:pPr>
            <a:r>
              <a:rPr lang="id-ID" sz="2400" b="1" dirty="0">
                <a:solidFill>
                  <a:srgbClr val="FFFF00"/>
                </a:solidFill>
              </a:rPr>
              <a:t>	</a:t>
            </a:r>
          </a:p>
          <a:p>
            <a:pPr marL="0" indent="0">
              <a:buNone/>
            </a:pPr>
            <a:endParaRPr lang="id-ID" sz="2400" b="1" dirty="0">
              <a:solidFill>
                <a:srgbClr val="FFFF00"/>
              </a:solidFill>
            </a:endParaRPr>
          </a:p>
        </p:txBody>
      </p:sp>
      <p:sp>
        <p:nvSpPr>
          <p:cNvPr id="5" name="Text Box 2"/>
          <p:cNvSpPr txBox="1">
            <a:spLocks noChangeArrowheads="1"/>
          </p:cNvSpPr>
          <p:nvPr/>
        </p:nvSpPr>
        <p:spPr bwMode="auto">
          <a:xfrm>
            <a:off x="1257877" y="1912056"/>
            <a:ext cx="8621957" cy="114624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Aptos Display" panose="020B0004020202020204" pitchFamily="34" charset="0"/>
              </a:rPr>
              <a:t>ORANG TUA </a:t>
            </a:r>
            <a:r>
              <a:rPr kumimoji="0" lang="en-US" sz="2400" b="1" i="0" u="none" strike="noStrike" cap="none" normalizeH="0" baseline="0" dirty="0">
                <a:ln>
                  <a:noFill/>
                </a:ln>
                <a:solidFill>
                  <a:schemeClr val="tx1"/>
                </a:solidFill>
                <a:effectLst/>
                <a:latin typeface="Aptos Display" panose="020B0004020202020204" pitchFamily="34" charset="0"/>
              </a:rPr>
              <a:t> </a:t>
            </a:r>
            <a:r>
              <a:rPr kumimoji="0" lang="id-ID" sz="2400" b="1" i="0" u="none" strike="noStrike" cap="none" normalizeH="0" baseline="0" dirty="0">
                <a:ln>
                  <a:noFill/>
                </a:ln>
                <a:solidFill>
                  <a:schemeClr val="tx1"/>
                </a:solidFill>
                <a:effectLst/>
                <a:latin typeface="Aptos Display" panose="020B0004020202020204" pitchFamily="34" charset="0"/>
              </a:rPr>
              <a:t>: </a:t>
            </a:r>
            <a:r>
              <a:rPr kumimoji="0" lang="en-US" sz="2400" b="1" i="0" u="none" strike="noStrike" cap="none" normalizeH="0" baseline="0" dirty="0">
                <a:ln>
                  <a:noFill/>
                </a:ln>
                <a:solidFill>
                  <a:schemeClr val="tx1"/>
                </a:solidFill>
                <a:effectLst/>
                <a:latin typeface="Aptos Display" panose="020B0004020202020204" pitchFamily="34" charset="0"/>
              </a:rPr>
              <a:t>	 </a:t>
            </a:r>
            <a:endParaRPr kumimoji="0" lang="en-US" sz="2400" b="0" i="0" u="none" strike="noStrike" cap="none" normalizeH="0" baseline="0" dirty="0">
              <a:ln>
                <a:noFill/>
              </a:ln>
              <a:solidFill>
                <a:schemeClr val="tx1"/>
              </a:solidFill>
              <a:effectLst/>
              <a:latin typeface="Aptos Display" panose="020B0004020202020204" pitchFamily="34" charset="0"/>
            </a:endParaRPr>
          </a:p>
          <a:p>
            <a:pPr marL="346075"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Aptos Display" panose="020B0004020202020204" pitchFamily="34" charset="0"/>
              </a:rPr>
              <a:t>   </a:t>
            </a:r>
            <a:r>
              <a:rPr kumimoji="0" lang="id-ID" sz="2400" b="0" i="0" u="none" strike="noStrike" cap="none" normalizeH="0" baseline="0" dirty="0">
                <a:ln>
                  <a:noFill/>
                </a:ln>
                <a:solidFill>
                  <a:schemeClr val="tx1"/>
                </a:solidFill>
                <a:effectLst/>
                <a:latin typeface="Aptos Display" panose="020B0004020202020204" pitchFamily="34" charset="0"/>
              </a:rPr>
              <a:t>INGIN SELALU MENANG/BENAR</a:t>
            </a:r>
            <a:endParaRPr lang="en-US" sz="2400" dirty="0">
              <a:latin typeface="Aptos Display" panose="020B0004020202020204" pitchFamily="34" charset="0"/>
            </a:endParaRPr>
          </a:p>
          <a:p>
            <a:pPr marL="346075"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Aptos Display" panose="020B0004020202020204" pitchFamily="34" charset="0"/>
              </a:rPr>
              <a:t>   </a:t>
            </a:r>
            <a:r>
              <a:rPr kumimoji="0" lang="id-ID" sz="2400" b="0" i="0" u="none" strike="noStrike" cap="none" normalizeH="0" baseline="0" dirty="0">
                <a:ln>
                  <a:noFill/>
                </a:ln>
                <a:solidFill>
                  <a:schemeClr val="tx1"/>
                </a:solidFill>
                <a:effectLst/>
                <a:latin typeface="Aptos Display" panose="020B0004020202020204" pitchFamily="34" charset="0"/>
              </a:rPr>
              <a:t>SETIAP KATA,TINDAKAN HARUS DITURUTI/OTORITER</a:t>
            </a:r>
            <a:endParaRPr kumimoji="0" lang="en-US" sz="2400" b="0" i="0" u="none" strike="noStrike" cap="none" normalizeH="0" baseline="0" dirty="0">
              <a:ln>
                <a:noFill/>
              </a:ln>
              <a:solidFill>
                <a:schemeClr val="tx1"/>
              </a:solidFill>
              <a:effectLst/>
              <a:latin typeface="Aptos Display" panose="020B00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a:ln>
                <a:noFill/>
              </a:ln>
              <a:solidFill>
                <a:schemeClr val="tx1"/>
              </a:solidFill>
              <a:effectLst/>
              <a:latin typeface="Aptos Display" panose="020B0004020202020204" pitchFamily="34" charset="0"/>
            </a:endParaRPr>
          </a:p>
        </p:txBody>
      </p:sp>
      <p:sp>
        <p:nvSpPr>
          <p:cNvPr id="7" name="Text Box 3"/>
          <p:cNvSpPr txBox="1">
            <a:spLocks noChangeArrowheads="1"/>
          </p:cNvSpPr>
          <p:nvPr/>
        </p:nvSpPr>
        <p:spPr bwMode="auto">
          <a:xfrm>
            <a:off x="1106142" y="3533044"/>
            <a:ext cx="10281328" cy="16035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d-ID" sz="2800" b="1" i="0" u="none" strike="noStrike" cap="none" normalizeH="0" baseline="0" dirty="0">
                <a:ln>
                  <a:noFill/>
                </a:ln>
                <a:solidFill>
                  <a:schemeClr val="tx1"/>
                </a:solidFill>
                <a:effectLst/>
                <a:latin typeface="Calibri" pitchFamily="34" charset="0"/>
              </a:rPr>
              <a:t>     Akibat </a:t>
            </a:r>
            <a:r>
              <a:rPr kumimoji="0" lang="en-US" sz="2800" b="1" i="0" u="none" strike="noStrike" cap="none" normalizeH="0" baseline="0" dirty="0">
                <a:ln>
                  <a:noFill/>
                </a:ln>
                <a:solidFill>
                  <a:schemeClr val="tx1"/>
                </a:solidFill>
                <a:effectLst/>
                <a:latin typeface="Times New Roman" pitchFamily="18" charset="0"/>
              </a:rPr>
              <a:t>	</a:t>
            </a:r>
            <a:r>
              <a:rPr kumimoji="0" lang="id-ID" sz="2800" b="1" i="0" u="none" strike="noStrike" cap="none" normalizeH="0" baseline="0" dirty="0">
                <a:ln>
                  <a:noFill/>
                </a:ln>
                <a:solidFill>
                  <a:schemeClr val="tx1"/>
                </a:solidFill>
                <a:effectLst/>
                <a:latin typeface="Calibri" pitchFamily="34" charset="0"/>
              </a:rPr>
              <a:t>: </a:t>
            </a:r>
            <a:r>
              <a:rPr kumimoji="0" lang="en-US" sz="2800" b="1" i="0" u="none" strike="noStrike" cap="none" normalizeH="0" baseline="0" dirty="0">
                <a:ln>
                  <a:noFill/>
                </a:ln>
                <a:solidFill>
                  <a:schemeClr val="tx1"/>
                </a:solidFill>
                <a:effectLst/>
                <a:latin typeface="Times New Roman" pitchFamily="18" charset="0"/>
              </a:rPr>
              <a:t>	</a:t>
            </a:r>
          </a:p>
          <a:p>
            <a:pPr marL="344488" marR="0" lvl="2"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800" b="0" i="0" u="none" strike="noStrike" cap="none" normalizeH="0" baseline="0" dirty="0">
                <a:ln>
                  <a:noFill/>
                </a:ln>
                <a:solidFill>
                  <a:schemeClr val="tx1"/>
                </a:solidFill>
                <a:effectLst/>
                <a:latin typeface="Times New Roman" pitchFamily="18" charset="0"/>
              </a:rPr>
              <a:t>   </a:t>
            </a:r>
            <a:r>
              <a:rPr kumimoji="0" lang="id-ID" sz="2800" b="0" i="0" u="none" strike="noStrike" cap="none" normalizeH="0" baseline="0" dirty="0">
                <a:ln>
                  <a:noFill/>
                </a:ln>
                <a:solidFill>
                  <a:schemeClr val="tx1"/>
                </a:solidFill>
                <a:effectLst/>
                <a:latin typeface="Times New Roman" pitchFamily="18" charset="0"/>
              </a:rPr>
              <a:t>Anak Takut</a:t>
            </a:r>
            <a:endParaRPr lang="en-US" sz="2800" dirty="0">
              <a:latin typeface="Times New Roman" pitchFamily="18" charset="0"/>
            </a:endParaRPr>
          </a:p>
          <a:p>
            <a:pPr marL="344488" marR="0" lvl="2" algn="l" defTabSz="914400" rtl="0" eaLnBrk="1" fontAlgn="base" latinLnBrk="0" hangingPunct="1">
              <a:lnSpc>
                <a:spcPct val="100000"/>
              </a:lnSpc>
              <a:spcBef>
                <a:spcPct val="0"/>
              </a:spcBef>
              <a:spcAft>
                <a:spcPts val="1000"/>
              </a:spcAft>
              <a:buClrTx/>
              <a:buSzTx/>
              <a:buFont typeface="Symbol" pitchFamily="18" charset="2"/>
              <a:buChar char="-"/>
              <a:tabLst>
                <a:tab pos="620713" algn="l"/>
              </a:tabLst>
            </a:pPr>
            <a:r>
              <a:rPr kumimoji="0" lang="en-US" sz="2800" b="0" i="0" u="none" strike="noStrike" cap="none" normalizeH="0" dirty="0">
                <a:ln>
                  <a:noFill/>
                </a:ln>
                <a:solidFill>
                  <a:schemeClr val="tx1"/>
                </a:solidFill>
                <a:effectLst/>
                <a:latin typeface="Times New Roman" pitchFamily="18" charset="0"/>
              </a:rPr>
              <a:t>   </a:t>
            </a:r>
            <a:r>
              <a:rPr kumimoji="0" lang="id-ID" sz="2800" b="0" i="0" u="none" strike="noStrike" cap="none" normalizeH="0" baseline="0" dirty="0">
                <a:ln>
                  <a:noFill/>
                </a:ln>
                <a:solidFill>
                  <a:schemeClr val="tx1"/>
                </a:solidFill>
                <a:effectLst/>
                <a:latin typeface="Times New Roman" pitchFamily="18" charset="0"/>
              </a:rPr>
              <a:t>Serba Salah Dan Tidak Mempunyai Inisiatif Dan</a:t>
            </a:r>
            <a:r>
              <a:rPr kumimoji="0" lang="en-US" sz="2800" b="0" i="0" u="none" strike="noStrike" cap="none" normalizeH="0" dirty="0">
                <a:ln>
                  <a:noFill/>
                </a:ln>
                <a:solidFill>
                  <a:schemeClr val="tx1"/>
                </a:solidFill>
                <a:effectLst/>
                <a:latin typeface="Times New Roman" pitchFamily="18" charset="0"/>
              </a:rPr>
              <a:t> </a:t>
            </a:r>
            <a:r>
              <a:rPr kumimoji="0" lang="id-ID" sz="2800" b="0" i="0" u="none" strike="noStrike" cap="none" normalizeH="0" baseline="0" dirty="0" err="1">
                <a:ln>
                  <a:noFill/>
                </a:ln>
                <a:solidFill>
                  <a:schemeClr val="tx1"/>
                </a:solidFill>
                <a:effectLst/>
                <a:latin typeface="Times New Roman" pitchFamily="18" charset="0"/>
              </a:rPr>
              <a:t>Kreatifitas</a:t>
            </a:r>
            <a:r>
              <a:rPr kumimoji="0" lang="id-ID" sz="2800" b="0" i="0" u="none" strike="noStrike" cap="none" normalizeH="0" baseline="0" dirty="0">
                <a:ln>
                  <a:noFill/>
                </a:ln>
                <a:solidFill>
                  <a:schemeClr val="tx1"/>
                </a:solidFill>
                <a:effectLst/>
                <a:latin typeface="Times New Roman" pitchFamily="18" charset="0"/>
              </a:rPr>
              <a:t>/Rasa Rendah Diri</a:t>
            </a:r>
            <a:endParaRPr kumimoji="0" lang="en-US" sz="2800" b="0" i="0" u="none" strike="noStrike" cap="none" normalizeH="0" baseline="0" dirty="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a:ln>
                <a:noFill/>
              </a:ln>
              <a:solidFill>
                <a:schemeClr val="tx1"/>
              </a:solidFill>
              <a:effectLst/>
              <a:latin typeface="Arial" pitchFamily="34" charset="0"/>
            </a:endParaRPr>
          </a:p>
        </p:txBody>
      </p:sp>
      <p:sp>
        <p:nvSpPr>
          <p:cNvPr id="4100" name="Text Box 4"/>
          <p:cNvSpPr txBox="1">
            <a:spLocks noChangeArrowheads="1"/>
          </p:cNvSpPr>
          <p:nvPr/>
        </p:nvSpPr>
        <p:spPr bwMode="auto">
          <a:xfrm>
            <a:off x="748214" y="5932360"/>
            <a:ext cx="11224046" cy="84766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Calibri" pitchFamily="34" charset="0"/>
              </a:rPr>
              <a:t>MENGGUNAKAN KATA ENGKAU,KAU,KAMU</a:t>
            </a:r>
            <a:r>
              <a:rPr kumimoji="0" lang="en-US" sz="2400" b="1" i="0" u="none" strike="noStrike" cap="none" normalizeH="0" baseline="0" dirty="0">
                <a:ln>
                  <a:noFill/>
                </a:ln>
                <a:solidFill>
                  <a:schemeClr val="tx1"/>
                </a:solidFill>
                <a:effectLst/>
                <a:latin typeface="Calibri" pitchFamily="34" charset="0"/>
              </a:rPr>
              <a:t> </a:t>
            </a:r>
            <a:r>
              <a:rPr kumimoji="0" lang="id-ID" sz="2400" b="1" i="0" u="none" strike="noStrike" cap="none" normalizeH="0" baseline="0" dirty="0">
                <a:ln>
                  <a:noFill/>
                </a:ln>
                <a:solidFill>
                  <a:schemeClr val="tx1"/>
                </a:solidFill>
                <a:effectLst/>
                <a:latin typeface="Calibri" pitchFamily="34" charset="0"/>
              </a:rPr>
              <a:t>&gt;&gt;&gt;&gt;</a:t>
            </a:r>
            <a:r>
              <a:rPr kumimoji="0" lang="en-US" sz="2400" b="1" i="0" u="none" strike="noStrike" cap="none" normalizeH="0" baseline="0" dirty="0">
                <a:ln>
                  <a:noFill/>
                </a:ln>
                <a:solidFill>
                  <a:schemeClr val="tx1"/>
                </a:solidFill>
                <a:effectLst/>
                <a:latin typeface="Calibri" pitchFamily="34" charset="0"/>
              </a:rPr>
              <a:t> </a:t>
            </a:r>
            <a:r>
              <a:rPr kumimoji="0" lang="id-ID" sz="2400" b="1" i="0" u="none" strike="noStrike" cap="none" normalizeH="0" baseline="0" dirty="0">
                <a:ln>
                  <a:noFill/>
                </a:ln>
                <a:solidFill>
                  <a:schemeClr val="tx1"/>
                </a:solidFill>
                <a:effectLst/>
                <a:latin typeface="Calibri" pitchFamily="34" charset="0"/>
              </a:rPr>
              <a:t>MENYINGGUNG  </a:t>
            </a:r>
            <a:endParaRPr kumimoji="0" lang="en-US" sz="2400" b="1" i="0" u="none" strike="noStrike" cap="none" normalizeH="0" baseline="0" dirty="0">
              <a:ln>
                <a:noFill/>
              </a:ln>
              <a:solidFill>
                <a:schemeClr val="tx1"/>
              </a:solidFill>
              <a:effectLst/>
              <a:latin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Calibri" pitchFamily="34" charset="0"/>
              </a:rPr>
              <a:t>PERASAAN&gt;&gt;&gt;&gt;ANAK MENJADI ACUH DAN TERTEKAN</a:t>
            </a:r>
            <a:endParaRPr kumimoji="0" lang="en-US" sz="2400" b="1" i="0" u="none" strike="noStrike" cap="none" normalizeH="0" baseline="0" dirty="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2015709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829430" y="3024425"/>
            <a:ext cx="8596668" cy="4085555"/>
          </a:xfrm>
        </p:spPr>
        <p:txBody>
          <a:bodyPr>
            <a:normAutofit/>
          </a:bodyPr>
          <a:lstStyle/>
          <a:p>
            <a:pPr defTabSz="565150">
              <a:tabLst>
                <a:tab pos="1828800" algn="l"/>
              </a:tabLst>
            </a:pPr>
            <a:br>
              <a:rPr lang="id-ID" sz="1800" b="1" dirty="0">
                <a:solidFill>
                  <a:schemeClr val="tx1"/>
                </a:solidFill>
              </a:rPr>
            </a:br>
            <a:br>
              <a:rPr lang="id-ID" sz="1800" dirty="0">
                <a:solidFill>
                  <a:schemeClr val="tx1"/>
                </a:solidFill>
              </a:rPr>
            </a:br>
            <a:endParaRPr lang="id-ID" sz="1800" b="1" dirty="0">
              <a:solidFill>
                <a:schemeClr val="tx1"/>
              </a:solidFill>
            </a:endParaRPr>
          </a:p>
        </p:txBody>
      </p:sp>
      <p:sp>
        <p:nvSpPr>
          <p:cNvPr id="3" name="TextBox 2"/>
          <p:cNvSpPr txBox="1"/>
          <p:nvPr/>
        </p:nvSpPr>
        <p:spPr>
          <a:xfrm>
            <a:off x="990600" y="745153"/>
            <a:ext cx="10407502" cy="1446550"/>
          </a:xfrm>
          <a:prstGeom prst="rect">
            <a:avLst/>
          </a:prstGeom>
          <a:noFill/>
        </p:spPr>
        <p:txBody>
          <a:bodyPr wrap="square" rtlCol="0">
            <a:spAutoFit/>
          </a:bodyPr>
          <a:lstStyle/>
          <a:p>
            <a:pPr marL="342900" indent="-342900">
              <a:buFont typeface="+mj-lt"/>
              <a:buAutoNum type="arabicPeriod" startAt="2"/>
            </a:pPr>
            <a:r>
              <a:rPr lang="id-ID" sz="2800" b="1" dirty="0">
                <a:solidFill>
                  <a:srgbClr val="FFFF00"/>
                </a:solidFill>
              </a:rPr>
              <a:t>PENDEKATAN DENGAN SIKAP PERILAKU “MENANG DAN  KALAH”</a:t>
            </a:r>
            <a:br>
              <a:rPr lang="id-ID" sz="3200" b="1" dirty="0">
                <a:solidFill>
                  <a:srgbClr val="FFFF00"/>
                </a:solidFill>
              </a:rPr>
            </a:br>
            <a:endParaRPr lang="en-US" sz="3200" dirty="0">
              <a:solidFill>
                <a:srgbClr val="FFFF00"/>
              </a:solidFill>
            </a:endParaRPr>
          </a:p>
        </p:txBody>
      </p:sp>
      <p:sp>
        <p:nvSpPr>
          <p:cNvPr id="1026" name="Text Box 2"/>
          <p:cNvSpPr txBox="1">
            <a:spLocks noChangeArrowheads="1"/>
          </p:cNvSpPr>
          <p:nvPr/>
        </p:nvSpPr>
        <p:spPr bwMode="auto">
          <a:xfrm>
            <a:off x="1375062" y="1771650"/>
            <a:ext cx="8340437" cy="1962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30000"/>
              </a:lnSpc>
              <a:spcBef>
                <a:spcPct val="0"/>
              </a:spcBef>
              <a:spcAft>
                <a:spcPct val="0"/>
              </a:spcAft>
              <a:buClrTx/>
              <a:buSzTx/>
              <a:buFontTx/>
              <a:buNone/>
              <a:tabLst/>
            </a:pPr>
            <a:r>
              <a:rPr kumimoji="0" lang="id-ID" sz="2000" b="1" i="0" u="none" strike="noStrike" cap="none" normalizeH="0" baseline="0" dirty="0">
                <a:ln>
                  <a:noFill/>
                </a:ln>
                <a:solidFill>
                  <a:schemeClr val="tx1"/>
                </a:solidFill>
                <a:effectLst/>
                <a:latin typeface="+mj-lt"/>
              </a:rPr>
              <a:t>ORANG TUA </a:t>
            </a:r>
            <a:r>
              <a:rPr kumimoji="0" lang="en-US" sz="2000" b="1" i="0" u="none" strike="noStrike" cap="none" normalizeH="0" baseline="0" dirty="0">
                <a:ln>
                  <a:noFill/>
                </a:ln>
                <a:solidFill>
                  <a:schemeClr val="tx1"/>
                </a:solidFill>
                <a:effectLst/>
                <a:latin typeface="+mj-lt"/>
              </a:rPr>
              <a:t> </a:t>
            </a:r>
            <a:r>
              <a:rPr kumimoji="0" lang="id-ID" sz="2000" b="1" i="0" u="none" strike="noStrike" cap="none" normalizeH="0" baseline="0" dirty="0">
                <a:ln>
                  <a:noFill/>
                </a:ln>
                <a:solidFill>
                  <a:schemeClr val="tx1"/>
                </a:solidFill>
                <a:effectLst/>
                <a:latin typeface="+mj-lt"/>
              </a:rPr>
              <a:t>: </a:t>
            </a:r>
            <a:r>
              <a:rPr kumimoji="0" lang="en-US" sz="2000" b="1" i="0" u="none" strike="noStrike" cap="none" normalizeH="0" baseline="0" dirty="0">
                <a:ln>
                  <a:noFill/>
                </a:ln>
                <a:solidFill>
                  <a:schemeClr val="tx1"/>
                </a:solidFill>
                <a:effectLst/>
                <a:latin typeface="+mj-lt"/>
              </a:rPr>
              <a:t> </a:t>
            </a:r>
          </a:p>
          <a:p>
            <a:pPr marL="400050" marR="0" lvl="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j-lt"/>
                <a:sym typeface="Symbol" pitchFamily="18" charset="2"/>
              </a:rPr>
              <a:t></a:t>
            </a: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Dihadapkan pada kebingungan dan kebimbangan</a:t>
            </a:r>
            <a:endParaRPr kumimoji="0" lang="en-US" sz="2400" b="0" i="0" u="none" strike="noStrike" cap="none" normalizeH="0" baseline="0" dirty="0">
              <a:ln>
                <a:noFill/>
              </a:ln>
              <a:solidFill>
                <a:schemeClr val="tx1"/>
              </a:solidFill>
              <a:effectLst/>
              <a:latin typeface="+mj-lt"/>
            </a:endParaRPr>
          </a:p>
          <a:p>
            <a:pPr marL="400050"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Kadang</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otoriter</a:t>
            </a:r>
            <a:endParaRPr kumimoji="0" lang="en-US" sz="2400" b="0" i="0" u="none" strike="noStrike" cap="none" normalizeH="0" baseline="0" dirty="0">
              <a:ln>
                <a:noFill/>
              </a:ln>
              <a:solidFill>
                <a:schemeClr val="tx1"/>
              </a:solidFill>
              <a:effectLst/>
              <a:latin typeface="+mj-lt"/>
            </a:endParaRPr>
          </a:p>
          <a:p>
            <a:pPr marL="400050" marR="0" lvl="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Kadang</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lemah</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lembut</a:t>
            </a:r>
            <a:r>
              <a:rPr kumimoji="0" lang="en-US" sz="2400" b="0" i="0" u="none" strike="noStrike" cap="none" normalizeH="0" baseline="0" dirty="0">
                <a:ln>
                  <a:noFill/>
                </a:ln>
                <a:solidFill>
                  <a:schemeClr val="tx1"/>
                </a:solidFill>
                <a:effectLst/>
                <a:latin typeface="+mj-lt"/>
              </a:rPr>
              <a:t> dan </a:t>
            </a:r>
            <a:r>
              <a:rPr kumimoji="0" lang="en-US" sz="2400" b="0" i="0" u="none" strike="noStrike" cap="none" normalizeH="0" baseline="0" dirty="0" err="1">
                <a:ln>
                  <a:noFill/>
                </a:ln>
                <a:solidFill>
                  <a:schemeClr val="tx1"/>
                </a:solidFill>
                <a:effectLst/>
                <a:latin typeface="+mj-lt"/>
              </a:rPr>
              <a:t>mengalah</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terhadap</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kemauan</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anak</a:t>
            </a:r>
            <a:endParaRPr kumimoji="0" lang="en-US" sz="2400" b="0" i="0" u="none" strike="noStrike" cap="none" normalizeH="0" baseline="0" dirty="0">
              <a:ln>
                <a:noFill/>
              </a:ln>
              <a:solidFill>
                <a:schemeClr val="tx1"/>
              </a:solidFill>
              <a:effectLst/>
              <a:latin typeface="+mj-lt"/>
            </a:endParaRPr>
          </a:p>
          <a:p>
            <a:pPr marL="400050" marR="0" lvl="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Ayah </a:t>
            </a:r>
            <a:r>
              <a:rPr kumimoji="0" lang="en-US" sz="2400" b="0" i="0" u="none" strike="noStrike" cap="none" normalizeH="0" baseline="0" dirty="0" err="1">
                <a:ln>
                  <a:noFill/>
                </a:ln>
                <a:solidFill>
                  <a:schemeClr val="tx1"/>
                </a:solidFill>
                <a:effectLst/>
                <a:latin typeface="+mj-lt"/>
              </a:rPr>
              <a:t>otoriter</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ibu</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lemah</a:t>
            </a:r>
            <a:r>
              <a:rPr kumimoji="0" lang="en-US" sz="2400" b="0" i="0" u="none" strike="noStrike" cap="none" normalizeH="0" baseline="0" dirty="0">
                <a:ln>
                  <a:noFill/>
                </a:ln>
                <a:solidFill>
                  <a:schemeClr val="tx1"/>
                </a:solidFill>
                <a:effectLst/>
                <a:latin typeface="+mj-lt"/>
              </a:rPr>
              <a:t> </a:t>
            </a:r>
            <a:r>
              <a:rPr kumimoji="0" lang="en-US" sz="2400" b="0" i="0" u="none" strike="noStrike" cap="none" normalizeH="0" baseline="0" dirty="0" err="1">
                <a:ln>
                  <a:noFill/>
                </a:ln>
                <a:solidFill>
                  <a:schemeClr val="tx1"/>
                </a:solidFill>
                <a:effectLst/>
                <a:latin typeface="+mj-lt"/>
              </a:rPr>
              <a:t>lembut</a:t>
            </a:r>
            <a:r>
              <a:rPr kumimoji="0" lang="en-US" sz="2400" b="0" i="0" u="none" strike="noStrike" cap="none" normalizeH="0" baseline="0" dirty="0">
                <a:ln>
                  <a:noFill/>
                </a:ln>
                <a:solidFill>
                  <a:schemeClr val="tx1"/>
                </a:solidFill>
                <a:effectLst/>
                <a:latin typeface="+mj-lt"/>
              </a:rPr>
              <a:t> dan </a:t>
            </a:r>
            <a:r>
              <a:rPr kumimoji="0" lang="en-US" sz="2400" b="0" i="0" u="none" strike="noStrike" cap="none" normalizeH="0" baseline="0" dirty="0" err="1">
                <a:ln>
                  <a:noFill/>
                </a:ln>
                <a:solidFill>
                  <a:schemeClr val="tx1"/>
                </a:solidFill>
                <a:effectLst/>
                <a:latin typeface="+mj-lt"/>
              </a:rPr>
              <a:t>melindungi</a:t>
            </a:r>
            <a:endParaRPr kumimoji="0" lang="en-US" sz="2400" b="0" i="0" u="none" strike="noStrike" cap="none" normalizeH="0" baseline="0" dirty="0">
              <a:ln>
                <a:noFill/>
              </a:ln>
              <a:solidFill>
                <a:schemeClr val="tx1"/>
              </a:solidFill>
              <a:effectLst/>
              <a:latin typeface="+mj-lt"/>
            </a:endParaRPr>
          </a:p>
        </p:txBody>
      </p:sp>
      <p:sp>
        <p:nvSpPr>
          <p:cNvPr id="1028" name="Text Box 4"/>
          <p:cNvSpPr txBox="1">
            <a:spLocks noChangeArrowheads="1"/>
          </p:cNvSpPr>
          <p:nvPr/>
        </p:nvSpPr>
        <p:spPr bwMode="auto">
          <a:xfrm>
            <a:off x="990600" y="4153696"/>
            <a:ext cx="8401050" cy="2209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3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mj-lt"/>
              </a:rPr>
              <a:t>       Akibat</a:t>
            </a:r>
            <a:r>
              <a:rPr kumimoji="0" lang="en-US" sz="2400" b="1" i="0" u="none" strike="noStrike" cap="none" normalizeH="0" baseline="0" dirty="0">
                <a:ln>
                  <a:noFill/>
                </a:ln>
                <a:solidFill>
                  <a:schemeClr val="tx1"/>
                </a:solidFill>
                <a:effectLst/>
                <a:latin typeface="+mj-lt"/>
              </a:rPr>
              <a:t> </a:t>
            </a:r>
            <a:r>
              <a:rPr kumimoji="0" lang="id-ID" sz="2400" b="1" i="0" u="none" strike="noStrike" cap="none" normalizeH="0" baseline="0" dirty="0">
                <a:ln>
                  <a:noFill/>
                </a:ln>
                <a:solidFill>
                  <a:schemeClr val="tx1"/>
                </a:solidFill>
                <a:effectLst/>
                <a:latin typeface="+mj-lt"/>
              </a:rPr>
              <a:t> : </a:t>
            </a:r>
            <a:r>
              <a:rPr kumimoji="0" lang="en-US" sz="2400" b="1" i="0" u="none" strike="noStrike" cap="none" normalizeH="0" baseline="0" dirty="0">
                <a:ln>
                  <a:noFill/>
                </a:ln>
                <a:solidFill>
                  <a:schemeClr val="tx1"/>
                </a:solidFill>
                <a:effectLst/>
                <a:latin typeface="+mj-lt"/>
              </a:rPr>
              <a:t> 	</a:t>
            </a:r>
          </a:p>
          <a:p>
            <a:pPr marL="742950"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lang="en-US" sz="2400" dirty="0">
                <a:latin typeface="+mj-lt"/>
              </a:rPr>
              <a:t>A</a:t>
            </a:r>
            <a:r>
              <a:rPr kumimoji="0" lang="id-ID" sz="2400" b="0" i="0" u="none" strike="noStrike" cap="none" normalizeH="0" baseline="0" dirty="0" err="1">
                <a:ln>
                  <a:noFill/>
                </a:ln>
                <a:solidFill>
                  <a:schemeClr val="tx1"/>
                </a:solidFill>
                <a:effectLst/>
                <a:latin typeface="+mj-lt"/>
              </a:rPr>
              <a:t>nak</a:t>
            </a:r>
            <a:r>
              <a:rPr kumimoji="0" lang="id-ID" sz="2400" b="0" i="0" u="none" strike="noStrike" cap="none" normalizeH="0" baseline="0" dirty="0">
                <a:ln>
                  <a:noFill/>
                </a:ln>
                <a:solidFill>
                  <a:schemeClr val="tx1"/>
                </a:solidFill>
                <a:effectLst/>
                <a:latin typeface="+mj-lt"/>
              </a:rPr>
              <a:t> manja dan berlebihan</a:t>
            </a:r>
            <a:endParaRPr lang="en-US" sz="2400" dirty="0">
              <a:latin typeface="+mj-lt"/>
            </a:endParaRPr>
          </a:p>
          <a:p>
            <a:pPr marL="742950"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Sulit membedakan mana yang benar dan salah	</a:t>
            </a:r>
            <a:endParaRPr lang="en-US" sz="2400" dirty="0">
              <a:latin typeface="+mj-lt"/>
            </a:endParaRPr>
          </a:p>
          <a:p>
            <a:pPr marL="742950"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lang="en-US" sz="2400" dirty="0">
                <a:latin typeface="+mj-lt"/>
              </a:rPr>
              <a:t>S</a:t>
            </a:r>
            <a:r>
              <a:rPr kumimoji="0" lang="id-ID" sz="2400" b="0" i="0" u="none" strike="noStrike" cap="none" normalizeH="0" baseline="0" dirty="0" err="1">
                <a:ln>
                  <a:noFill/>
                </a:ln>
                <a:solidFill>
                  <a:schemeClr val="tx1"/>
                </a:solidFill>
                <a:effectLst/>
                <a:latin typeface="+mj-lt"/>
              </a:rPr>
              <a:t>iapa</a:t>
            </a:r>
            <a:r>
              <a:rPr kumimoji="0" lang="id-ID" sz="2400" b="0" i="0" u="none" strike="noStrike" cap="none" normalizeH="0" baseline="0" dirty="0">
                <a:ln>
                  <a:noFill/>
                </a:ln>
                <a:solidFill>
                  <a:schemeClr val="tx1"/>
                </a:solidFill>
                <a:effectLst/>
                <a:latin typeface="+mj-lt"/>
              </a:rPr>
              <a:t> yang harus dianut,</a:t>
            </a: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dituruti dan siapa yang dijauhi</a:t>
            </a:r>
            <a:endParaRPr lang="en-US" sz="2400" dirty="0">
              <a:latin typeface="+mj-lt"/>
            </a:endParaRPr>
          </a:p>
          <a:p>
            <a:pPr marL="742950" marR="0" lvl="1"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Jiwa anak akan </a:t>
            </a:r>
            <a:r>
              <a:rPr kumimoji="0" lang="id-ID" sz="2400" b="0" i="0" u="none" strike="noStrike" cap="none" normalizeH="0" baseline="0" dirty="0" err="1">
                <a:ln>
                  <a:noFill/>
                </a:ln>
                <a:solidFill>
                  <a:schemeClr val="tx1"/>
                </a:solidFill>
                <a:effectLst/>
                <a:latin typeface="+mj-lt"/>
              </a:rPr>
              <a:t>terombang</a:t>
            </a:r>
            <a:r>
              <a:rPr kumimoji="0" lang="id-ID" sz="2400" b="0" i="0" u="none" strike="noStrike" cap="none" normalizeH="0" baseline="0" dirty="0">
                <a:ln>
                  <a:noFill/>
                </a:ln>
                <a:solidFill>
                  <a:schemeClr val="tx1"/>
                </a:solidFill>
                <a:effectLst/>
                <a:latin typeface="+mj-lt"/>
              </a:rPr>
              <a:t> ambing&gt;&gt;&gt;&gt;sangat berbahaya</a:t>
            </a:r>
            <a:endParaRPr kumimoji="0" lang="en-US" sz="2400" b="0" i="0" u="none" strike="noStrike" cap="none" normalizeH="0" baseline="0" dirty="0">
              <a:ln>
                <a:noFill/>
              </a:ln>
              <a:solidFill>
                <a:schemeClr val="tx1"/>
              </a:solidFill>
              <a:effectLst/>
              <a:latin typeface="+mj-lt"/>
            </a:endParaRPr>
          </a:p>
        </p:txBody>
      </p:sp>
    </p:spTree>
    <p:extLst>
      <p:ext uri="{BB962C8B-B14F-4D97-AF65-F5344CB8AC3E}">
        <p14:creationId xmlns:p14="http://schemas.microsoft.com/office/powerpoint/2010/main" val="3787498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97030" y="442175"/>
            <a:ext cx="8596668" cy="454972"/>
          </a:xfrm>
        </p:spPr>
        <p:txBody>
          <a:bodyPr>
            <a:normAutofit fontScale="90000"/>
          </a:bodyPr>
          <a:lstStyle/>
          <a:p>
            <a:r>
              <a:rPr lang="id-ID" sz="2400" b="1" dirty="0">
                <a:solidFill>
                  <a:schemeClr val="tx1"/>
                </a:solidFill>
              </a:rPr>
              <a:t>3.</a:t>
            </a:r>
            <a:r>
              <a:rPr lang="en-US" sz="2400" b="1" dirty="0">
                <a:solidFill>
                  <a:schemeClr val="tx1"/>
                </a:solidFill>
              </a:rPr>
              <a:t> </a:t>
            </a:r>
            <a:r>
              <a:rPr lang="id-ID" sz="2400" b="1" dirty="0">
                <a:solidFill>
                  <a:schemeClr val="tx1"/>
                </a:solidFill>
              </a:rPr>
              <a:t>PENDEKATAN DENGAN PERILAKU “MENGALAH”</a:t>
            </a:r>
            <a:br>
              <a:rPr lang="id-ID" sz="2400" b="1" dirty="0">
                <a:solidFill>
                  <a:schemeClr val="tx1"/>
                </a:solidFill>
              </a:rPr>
            </a:br>
            <a:br>
              <a:rPr lang="id-ID" sz="2400" dirty="0">
                <a:solidFill>
                  <a:schemeClr val="tx1"/>
                </a:solidFill>
              </a:rPr>
            </a:br>
            <a:r>
              <a:rPr lang="id-ID" sz="2400" dirty="0">
                <a:solidFill>
                  <a:schemeClr val="tx1"/>
                </a:solidFill>
              </a:rPr>
              <a:t>   </a:t>
            </a:r>
            <a:br>
              <a:rPr lang="id-ID" sz="1800" dirty="0">
                <a:solidFill>
                  <a:schemeClr val="tx1"/>
                </a:solidFill>
              </a:rPr>
            </a:br>
            <a:br>
              <a:rPr lang="id-ID" sz="1800" dirty="0">
                <a:solidFill>
                  <a:schemeClr val="tx1"/>
                </a:solidFill>
              </a:rPr>
            </a:br>
            <a:r>
              <a:rPr lang="id-ID" sz="1800" dirty="0">
                <a:solidFill>
                  <a:schemeClr val="tx1"/>
                </a:solidFill>
              </a:rPr>
              <a:t>    </a:t>
            </a:r>
            <a:br>
              <a:rPr lang="id-ID" sz="1800" dirty="0">
                <a:solidFill>
                  <a:schemeClr val="tx1"/>
                </a:solidFill>
              </a:rPr>
            </a:br>
            <a:br>
              <a:rPr lang="id-ID" sz="1800" dirty="0">
                <a:solidFill>
                  <a:schemeClr val="tx1"/>
                </a:solidFill>
              </a:rPr>
            </a:br>
            <a:br>
              <a:rPr lang="id-ID" sz="1800" dirty="0">
                <a:solidFill>
                  <a:schemeClr val="tx1"/>
                </a:solidFill>
              </a:rPr>
            </a:br>
            <a:endParaRPr lang="id-ID" sz="1800" dirty="0">
              <a:solidFill>
                <a:schemeClr val="tx1"/>
              </a:solidFill>
            </a:endParaRPr>
          </a:p>
        </p:txBody>
      </p:sp>
      <p:sp>
        <p:nvSpPr>
          <p:cNvPr id="2050" name="Text Box 2"/>
          <p:cNvSpPr txBox="1">
            <a:spLocks noChangeArrowheads="1"/>
          </p:cNvSpPr>
          <p:nvPr/>
        </p:nvSpPr>
        <p:spPr bwMode="auto">
          <a:xfrm>
            <a:off x="1414906" y="1856932"/>
            <a:ext cx="5862637" cy="13239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3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mj-lt"/>
              </a:rPr>
              <a:t>ORANG TUA </a:t>
            </a:r>
            <a:r>
              <a:rPr kumimoji="0" lang="en-US" sz="2400" b="1" i="0" u="none" strike="noStrike" cap="none" normalizeH="0" baseline="0" dirty="0">
                <a:ln>
                  <a:noFill/>
                </a:ln>
                <a:solidFill>
                  <a:schemeClr val="tx1"/>
                </a:solidFill>
                <a:effectLst/>
                <a:latin typeface="+mj-lt"/>
              </a:rPr>
              <a:t> </a:t>
            </a:r>
            <a:r>
              <a:rPr kumimoji="0" lang="id-ID" sz="2400" b="1" i="0" u="none" strike="noStrike" cap="none" normalizeH="0" baseline="0" dirty="0">
                <a:ln>
                  <a:noFill/>
                </a:ln>
                <a:solidFill>
                  <a:schemeClr val="tx1"/>
                </a:solidFill>
                <a:effectLst/>
                <a:latin typeface="+mj-lt"/>
              </a:rPr>
              <a:t>:</a:t>
            </a:r>
            <a:endParaRPr kumimoji="0" lang="en-US" sz="2400" b="1" i="0" u="none" strike="noStrike" cap="none" normalizeH="0" baseline="0" dirty="0">
              <a:ln>
                <a:noFill/>
              </a:ln>
              <a:solidFill>
                <a:schemeClr val="tx1"/>
              </a:solidFill>
              <a:effectLst/>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BERSIKAP MENGALAH</a:t>
            </a:r>
            <a:endParaRPr lang="en-US" sz="2400" dirty="0">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MENURUTI KEMAUAN ANAK</a:t>
            </a:r>
            <a:endParaRPr kumimoji="0" lang="en-US" sz="2400" b="0" i="0" u="none" strike="noStrike" cap="none" normalizeH="0" baseline="0" dirty="0">
              <a:ln>
                <a:noFill/>
              </a:ln>
              <a:solidFill>
                <a:schemeClr val="tx1"/>
              </a:solidFill>
              <a:effectLst/>
              <a:latin typeface="+mj-lt"/>
            </a:endParaRPr>
          </a:p>
        </p:txBody>
      </p:sp>
      <p:sp>
        <p:nvSpPr>
          <p:cNvPr id="2051" name="Text Box 3"/>
          <p:cNvSpPr txBox="1">
            <a:spLocks noChangeArrowheads="1"/>
          </p:cNvSpPr>
          <p:nvPr/>
        </p:nvSpPr>
        <p:spPr bwMode="auto">
          <a:xfrm>
            <a:off x="1319213" y="3363434"/>
            <a:ext cx="10195847" cy="29432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3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mj-lt"/>
              </a:rPr>
              <a:t>Akibat : </a:t>
            </a:r>
            <a:endParaRPr kumimoji="0" lang="en-US" sz="2400" b="1" i="0" u="none" strike="noStrike" cap="none" normalizeH="0" baseline="0" dirty="0">
              <a:ln>
                <a:noFill/>
              </a:ln>
              <a:solidFill>
                <a:schemeClr val="tx1"/>
              </a:solidFill>
              <a:effectLst/>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a:t>
            </a:r>
            <a:r>
              <a:rPr kumimoji="0" lang="id-ID" sz="2400" b="0" i="0" u="none" strike="noStrike" cap="none" normalizeH="0" baseline="0" dirty="0" err="1">
                <a:ln>
                  <a:noFill/>
                </a:ln>
                <a:solidFill>
                  <a:schemeClr val="tx1"/>
                </a:solidFill>
                <a:effectLst/>
                <a:latin typeface="+mj-lt"/>
              </a:rPr>
              <a:t>nak</a:t>
            </a:r>
            <a:r>
              <a:rPr kumimoji="0" lang="id-ID" sz="2400" b="0" i="0" u="none" strike="noStrike" cap="none" normalizeH="0" baseline="0" dirty="0">
                <a:ln>
                  <a:noFill/>
                </a:ln>
                <a:solidFill>
                  <a:schemeClr val="tx1"/>
                </a:solidFill>
                <a:effectLst/>
                <a:latin typeface="+mj-lt"/>
              </a:rPr>
              <a:t> manja dan berlebihan</a:t>
            </a:r>
            <a:endParaRPr lang="en-US" sz="2400" dirty="0">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Setiap kemauan anak harus dituruti dan dipenuhi&gt;&gt;&gt;&gt;anak</a:t>
            </a:r>
            <a:endParaRPr lang="en-US" sz="2400" dirty="0">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Kehilangan inisiatif dan </a:t>
            </a:r>
            <a:r>
              <a:rPr kumimoji="0" lang="id-ID" sz="2400" b="0" i="0" u="none" strike="noStrike" cap="none" normalizeH="0" baseline="0" dirty="0" err="1">
                <a:ln>
                  <a:noFill/>
                </a:ln>
                <a:solidFill>
                  <a:schemeClr val="tx1"/>
                </a:solidFill>
                <a:effectLst/>
                <a:latin typeface="+mj-lt"/>
              </a:rPr>
              <a:t>kreatifitas</a:t>
            </a:r>
            <a:endParaRPr lang="en-US" sz="2400" dirty="0">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Anak tidak tahu sopan santun</a:t>
            </a:r>
            <a:endParaRPr lang="en-US" sz="2400" dirty="0">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Orang tua merasa tidak dihargai</a:t>
            </a:r>
            <a:endParaRPr lang="en-US" sz="2400" dirty="0">
              <a:latin typeface="+mj-lt"/>
            </a:endParaRPr>
          </a:p>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Anak tidak dewasa</a:t>
            </a:r>
            <a:endParaRPr kumimoji="0" lang="en-US" sz="2400" b="0" i="0" u="none" strike="noStrike" cap="none" normalizeH="0" baseline="0" dirty="0">
              <a:ln>
                <a:noFill/>
              </a:ln>
              <a:solidFill>
                <a:schemeClr val="tx1"/>
              </a:solidFill>
              <a:effectLst/>
              <a:latin typeface="+mj-lt"/>
            </a:endParaRPr>
          </a:p>
        </p:txBody>
      </p:sp>
    </p:spTree>
    <p:extLst>
      <p:ext uri="{BB962C8B-B14F-4D97-AF65-F5344CB8AC3E}">
        <p14:creationId xmlns:p14="http://schemas.microsoft.com/office/powerpoint/2010/main" val="1805054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97029" y="3352800"/>
            <a:ext cx="8596668" cy="819150"/>
          </a:xfrm>
        </p:spPr>
        <p:txBody>
          <a:bodyPr>
            <a:normAutofit fontScale="90000"/>
          </a:bodyPr>
          <a:lstStyle/>
          <a:p>
            <a:br>
              <a:rPr lang="id-ID" sz="2700" b="1" dirty="0">
                <a:solidFill>
                  <a:schemeClr val="tx1"/>
                </a:solidFill>
              </a:rPr>
            </a:br>
            <a:r>
              <a:rPr lang="id-ID" sz="2700" b="1" dirty="0">
                <a:solidFill>
                  <a:schemeClr val="tx1"/>
                </a:solidFill>
              </a:rPr>
              <a:t>	</a:t>
            </a:r>
            <a:br>
              <a:rPr lang="id-ID" sz="1800" dirty="0">
                <a:solidFill>
                  <a:schemeClr val="tx1"/>
                </a:solidFill>
              </a:rPr>
            </a:br>
            <a:br>
              <a:rPr lang="id-ID" sz="1800" dirty="0">
                <a:solidFill>
                  <a:schemeClr val="tx1"/>
                </a:solidFill>
              </a:rPr>
            </a:br>
            <a:endParaRPr lang="id-ID" sz="1800" dirty="0">
              <a:solidFill>
                <a:schemeClr val="tx1"/>
              </a:solidFill>
            </a:endParaRPr>
          </a:p>
        </p:txBody>
      </p:sp>
      <p:sp>
        <p:nvSpPr>
          <p:cNvPr id="4" name="TextBox 3"/>
          <p:cNvSpPr txBox="1"/>
          <p:nvPr/>
        </p:nvSpPr>
        <p:spPr>
          <a:xfrm>
            <a:off x="434164" y="685394"/>
            <a:ext cx="11367975" cy="830997"/>
          </a:xfrm>
          <a:prstGeom prst="rect">
            <a:avLst/>
          </a:prstGeom>
          <a:noFill/>
        </p:spPr>
        <p:txBody>
          <a:bodyPr wrap="square" rtlCol="0">
            <a:spAutoFit/>
          </a:bodyPr>
          <a:lstStyle/>
          <a:p>
            <a:pPr marL="342900" indent="-342900">
              <a:buFont typeface="+mj-lt"/>
              <a:buAutoNum type="arabicPeriod" startAt="4"/>
            </a:pPr>
            <a:r>
              <a:rPr lang="id-ID" sz="2400" b="1" dirty="0">
                <a:solidFill>
                  <a:srgbClr val="FFFF00"/>
                </a:solidFill>
              </a:rPr>
              <a:t>PENDEKATAN DENGAN SIKAP PERILAKU “TIDAK MENANG</a:t>
            </a:r>
            <a:r>
              <a:rPr lang="en-US" sz="2400" b="1" dirty="0">
                <a:solidFill>
                  <a:srgbClr val="FFFF00"/>
                </a:solidFill>
              </a:rPr>
              <a:t> </a:t>
            </a:r>
            <a:r>
              <a:rPr lang="id-ID" sz="2400" b="1" dirty="0">
                <a:solidFill>
                  <a:srgbClr val="FFFF00"/>
                </a:solidFill>
              </a:rPr>
              <a:t>DAN TIDAK KALAH”</a:t>
            </a:r>
            <a:endParaRPr lang="en-US" sz="2400" dirty="0">
              <a:solidFill>
                <a:srgbClr val="FFFF00"/>
              </a:solidFill>
            </a:endParaRPr>
          </a:p>
        </p:txBody>
      </p:sp>
      <p:sp>
        <p:nvSpPr>
          <p:cNvPr id="3074" name="Text Box 2"/>
          <p:cNvSpPr txBox="1">
            <a:spLocks noChangeArrowheads="1"/>
          </p:cNvSpPr>
          <p:nvPr/>
        </p:nvSpPr>
        <p:spPr bwMode="auto">
          <a:xfrm>
            <a:off x="603972" y="1956391"/>
            <a:ext cx="11588028" cy="458684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d-ID" sz="2400" b="1" i="0" u="none" strike="noStrike" cap="none" normalizeH="0" baseline="0" dirty="0">
                <a:ln>
                  <a:noFill/>
                </a:ln>
                <a:solidFill>
                  <a:schemeClr val="tx1"/>
                </a:solidFill>
                <a:effectLst/>
                <a:latin typeface="+mj-lt"/>
              </a:rPr>
              <a:t>Orang tua </a:t>
            </a:r>
            <a:r>
              <a:rPr kumimoji="0" lang="en-US" sz="2400" b="1" i="0" u="none" strike="noStrike" cap="none" normalizeH="0" baseline="0" dirty="0">
                <a:ln>
                  <a:noFill/>
                </a:ln>
                <a:solidFill>
                  <a:schemeClr val="tx1"/>
                </a:solidFill>
                <a:effectLst/>
                <a:latin typeface="+mj-lt"/>
              </a:rPr>
              <a:t> </a:t>
            </a:r>
            <a:r>
              <a:rPr kumimoji="0" lang="id-ID" sz="2400" b="1" i="0" u="none" strike="noStrike" cap="none" normalizeH="0" baseline="0" dirty="0">
                <a:ln>
                  <a:noFill/>
                </a:ln>
                <a:solidFill>
                  <a:schemeClr val="tx1"/>
                </a:solidFill>
                <a:effectLst/>
                <a:latin typeface="+mj-lt"/>
              </a:rPr>
              <a:t>: </a:t>
            </a:r>
            <a:endParaRPr kumimoji="0" lang="en-US" sz="2400" b="1" i="0" u="none" strike="noStrike" cap="none" normalizeH="0" baseline="0" dirty="0">
              <a:ln>
                <a:noFill/>
              </a:ln>
              <a:solidFill>
                <a:schemeClr val="tx1"/>
              </a:solidFill>
              <a:effectLst/>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Harus jelas dan memiliki sikap yang tegas dilandasi </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dirty="0">
                <a:ln>
                  <a:noFill/>
                </a:ln>
                <a:solidFill>
                  <a:schemeClr val="tx1"/>
                </a:solidFill>
                <a:effectLst/>
                <a:latin typeface="+mj-lt"/>
              </a:rPr>
              <a:t>  K</a:t>
            </a:r>
            <a:r>
              <a:rPr kumimoji="0" lang="id-ID" sz="2400" b="0" i="0" u="none" strike="noStrike" cap="none" normalizeH="0" baseline="0" dirty="0" err="1">
                <a:ln>
                  <a:noFill/>
                </a:ln>
                <a:solidFill>
                  <a:schemeClr val="tx1"/>
                </a:solidFill>
                <a:effectLst/>
                <a:latin typeface="+mj-lt"/>
              </a:rPr>
              <a:t>esadaran</a:t>
            </a:r>
            <a:r>
              <a:rPr kumimoji="0" lang="id-ID" sz="2400" b="0" i="0" u="none" strike="noStrike" cap="none" normalizeH="0" baseline="0" dirty="0">
                <a:ln>
                  <a:noFill/>
                </a:ln>
                <a:solidFill>
                  <a:schemeClr val="tx1"/>
                </a:solidFill>
                <a:effectLst/>
                <a:latin typeface="+mj-lt"/>
              </a:rPr>
              <a:t> bahwa anak adalah amanah </a:t>
            </a:r>
            <a:r>
              <a:rPr kumimoji="0" lang="id-ID" sz="2400" b="0" i="0" u="none" strike="noStrike" cap="none" normalizeH="0" baseline="0" dirty="0" err="1">
                <a:ln>
                  <a:noFill/>
                </a:ln>
                <a:solidFill>
                  <a:schemeClr val="tx1"/>
                </a:solidFill>
                <a:effectLst/>
                <a:latin typeface="+mj-lt"/>
              </a:rPr>
              <a:t>allah</a:t>
            </a:r>
            <a:r>
              <a:rPr kumimoji="0" lang="id-ID" sz="2400" b="0" i="0" u="none" strike="noStrike" cap="none" normalizeH="0" baseline="0" dirty="0">
                <a:ln>
                  <a:noFill/>
                </a:ln>
                <a:solidFill>
                  <a:schemeClr val="tx1"/>
                </a:solidFill>
                <a:effectLst/>
                <a:latin typeface="+mj-lt"/>
              </a:rPr>
              <a:t> </a:t>
            </a:r>
            <a:r>
              <a:rPr kumimoji="0" lang="id-ID" sz="2400" b="0" i="0" u="none" strike="noStrike" cap="none" normalizeH="0" baseline="0" dirty="0" err="1">
                <a:ln>
                  <a:noFill/>
                </a:ln>
                <a:solidFill>
                  <a:schemeClr val="tx1"/>
                </a:solidFill>
                <a:effectLst/>
                <a:latin typeface="+mj-lt"/>
              </a:rPr>
              <a:t>swt</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Tidak mengecilkan anak selalu menghargai dan menghormati </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lang="en-US" sz="2400" dirty="0">
                <a:latin typeface="+mj-lt"/>
              </a:rPr>
              <a:t>A</a:t>
            </a:r>
            <a:r>
              <a:rPr kumimoji="0" lang="id-ID" sz="2400" b="0" i="0" u="none" strike="noStrike" cap="none" normalizeH="0" baseline="0" dirty="0" err="1">
                <a:ln>
                  <a:noFill/>
                </a:ln>
                <a:solidFill>
                  <a:schemeClr val="tx1"/>
                </a:solidFill>
                <a:effectLst/>
                <a:latin typeface="+mj-lt"/>
              </a:rPr>
              <a:t>nak</a:t>
            </a:r>
            <a:r>
              <a:rPr kumimoji="0" lang="id-ID" sz="2400" b="0" i="0" u="none" strike="noStrike" cap="none" normalizeH="0" baseline="0" dirty="0">
                <a:ln>
                  <a:noFill/>
                </a:ln>
                <a:solidFill>
                  <a:schemeClr val="tx1"/>
                </a:solidFill>
                <a:effectLst/>
                <a:latin typeface="+mj-lt"/>
              </a:rPr>
              <a:t> dengan kalimat yang simpatik (</a:t>
            </a:r>
            <a:r>
              <a:rPr kumimoji="0" lang="id-ID" sz="2400" b="0" i="0" u="none" strike="noStrike" cap="none" normalizeH="0" baseline="0" dirty="0" err="1">
                <a:ln>
                  <a:noFill/>
                </a:ln>
                <a:solidFill>
                  <a:schemeClr val="tx1"/>
                </a:solidFill>
                <a:effectLst/>
                <a:latin typeface="+mj-lt"/>
              </a:rPr>
              <a:t>adek,mas,nama</a:t>
            </a:r>
            <a:r>
              <a:rPr kumimoji="0" lang="id-ID" sz="2400" b="0" i="0" u="none" strike="noStrike" cap="none" normalizeH="0" baseline="0" dirty="0">
                <a:ln>
                  <a:noFill/>
                </a:ln>
                <a:solidFill>
                  <a:schemeClr val="tx1"/>
                </a:solidFill>
                <a:effectLst/>
                <a:latin typeface="+mj-lt"/>
              </a:rPr>
              <a:t>)</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Tidak memaksakan kehendak, mau mendengarkan pendapat </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dirty="0">
                <a:ln>
                  <a:noFill/>
                </a:ln>
                <a:solidFill>
                  <a:schemeClr val="tx1"/>
                </a:solidFill>
                <a:effectLst/>
                <a:latin typeface="+mj-lt"/>
              </a:rPr>
              <a:t>  A</a:t>
            </a:r>
            <a:r>
              <a:rPr kumimoji="0" lang="id-ID" sz="2400" b="0" i="0" u="none" strike="noStrike" cap="none" normalizeH="0" baseline="0" dirty="0" err="1">
                <a:ln>
                  <a:noFill/>
                </a:ln>
                <a:solidFill>
                  <a:schemeClr val="tx1"/>
                </a:solidFill>
                <a:effectLst/>
                <a:latin typeface="+mj-lt"/>
              </a:rPr>
              <a:t>nak</a:t>
            </a:r>
            <a:r>
              <a:rPr kumimoji="0" lang="id-ID" sz="2400" b="0" i="0" u="none" strike="noStrike" cap="none" normalizeH="0" baseline="0" dirty="0">
                <a:ln>
                  <a:noFill/>
                </a:ln>
                <a:solidFill>
                  <a:schemeClr val="tx1"/>
                </a:solidFill>
                <a:effectLst/>
                <a:latin typeface="+mj-lt"/>
              </a:rPr>
              <a:t> serta mengakui dan memuji kebaikannya</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Mau minta maaf apabila berbuat salah</a:t>
            </a:r>
            <a:endParaRPr lang="en-US" sz="2400" dirty="0">
              <a:latin typeface="+mj-lt"/>
            </a:endParaRPr>
          </a:p>
          <a:p>
            <a:pPr marL="288925" marR="0" lvl="1" indent="58738" algn="l" defTabSz="914400" rtl="0" eaLnBrk="1" fontAlgn="base" latinLnBrk="0" hangingPunct="1">
              <a:lnSpc>
                <a:spcPct val="130000"/>
              </a:lnSpc>
              <a:spcBef>
                <a:spcPct val="0"/>
              </a:spcBef>
              <a:buClrTx/>
              <a:buSzTx/>
              <a:buFont typeface="Symbol" pitchFamily="18" charset="2"/>
              <a:buChar char="-"/>
              <a:tabLst/>
            </a:pPr>
            <a:r>
              <a:rPr kumimoji="0" lang="id-ID" sz="2400" b="0" i="0" u="none" strike="noStrike" cap="none" normalizeH="0" baseline="0" dirty="0">
                <a:ln>
                  <a:noFill/>
                </a:ln>
                <a:solidFill>
                  <a:schemeClr val="tx1"/>
                </a:solidFill>
                <a:effectLst/>
                <a:latin typeface="+mj-lt"/>
              </a:rPr>
              <a:t> </a:t>
            </a: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Berkewajiban mengingatkan anak kalau salah</a:t>
            </a:r>
            <a:endParaRPr lang="en-US" sz="2400" dirty="0">
              <a:latin typeface="+mj-lt"/>
            </a:endParaRPr>
          </a:p>
        </p:txBody>
      </p:sp>
    </p:spTree>
    <p:extLst>
      <p:ext uri="{BB962C8B-B14F-4D97-AF65-F5344CB8AC3E}">
        <p14:creationId xmlns:p14="http://schemas.microsoft.com/office/powerpoint/2010/main" val="3089708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937D-06D2-A809-DC0D-D3C5F0628940}"/>
              </a:ext>
            </a:extLst>
          </p:cNvPr>
          <p:cNvSpPr>
            <a:spLocks noGrp="1"/>
          </p:cNvSpPr>
          <p:nvPr>
            <p:ph type="title"/>
          </p:nvPr>
        </p:nvSpPr>
        <p:spPr/>
        <p:txBody>
          <a:bodyPr/>
          <a:lstStyle/>
          <a:p>
            <a:endParaRPr lang="en-ID"/>
          </a:p>
        </p:txBody>
      </p:sp>
      <p:sp>
        <p:nvSpPr>
          <p:cNvPr id="3" name="Text Box 3">
            <a:extLst>
              <a:ext uri="{FF2B5EF4-FFF2-40B4-BE49-F238E27FC236}">
                <a16:creationId xmlns:a16="http://schemas.microsoft.com/office/drawing/2014/main" id="{F66E3BE5-4CA7-734D-DEC8-F9D7243592EC}"/>
              </a:ext>
            </a:extLst>
          </p:cNvPr>
          <p:cNvSpPr txBox="1">
            <a:spLocks noChangeArrowheads="1"/>
          </p:cNvSpPr>
          <p:nvPr/>
        </p:nvSpPr>
        <p:spPr bwMode="auto">
          <a:xfrm>
            <a:off x="425302" y="5946756"/>
            <a:ext cx="11865935" cy="7397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65113" marR="0" lvl="0" indent="-265113" algn="l" defTabSz="914400" rtl="0" eaLnBrk="1" fontAlgn="base" latinLnBrk="0" hangingPunct="1">
              <a:lnSpc>
                <a:spcPct val="100000"/>
              </a:lnSpc>
              <a:spcBef>
                <a:spcPct val="0"/>
              </a:spcBef>
              <a:spcAft>
                <a:spcPct val="0"/>
              </a:spcAft>
              <a:buClrTx/>
              <a:buSzTx/>
              <a:buFont typeface="Wingdings" pitchFamily="2" charset="2"/>
              <a:buChar char="v"/>
            </a:pPr>
            <a:r>
              <a:rPr kumimoji="0" lang="en-US" sz="1600" b="1" i="0" u="none" strike="noStrike" cap="none" normalizeH="0" baseline="0" dirty="0">
                <a:ln>
                  <a:noFill/>
                </a:ln>
                <a:solidFill>
                  <a:schemeClr val="tx1"/>
                </a:solidFill>
                <a:effectLst/>
                <a:latin typeface="Calibri" pitchFamily="34" charset="0"/>
              </a:rPr>
              <a:t>   </a:t>
            </a:r>
            <a:r>
              <a:rPr kumimoji="0" lang="id-ID" sz="2000" b="1" i="0" u="none" strike="noStrike" cap="none" normalizeH="0" baseline="0" dirty="0">
                <a:ln>
                  <a:noFill/>
                </a:ln>
                <a:solidFill>
                  <a:schemeClr val="tx1"/>
                </a:solidFill>
                <a:effectLst/>
                <a:latin typeface="Calibri" pitchFamily="34" charset="0"/>
              </a:rPr>
              <a:t>POLA ASUH INI MERUPAKAN POLA ASUH TIMBAL BALIK (DUA ARAH) DAN </a:t>
            </a:r>
            <a:r>
              <a:rPr kumimoji="0" lang="en-US" sz="2000" b="1" i="0" u="none" strike="noStrike" cap="none" normalizeH="0" baseline="0" dirty="0">
                <a:ln>
                  <a:noFill/>
                </a:ln>
                <a:solidFill>
                  <a:schemeClr val="tx1"/>
                </a:solidFill>
                <a:effectLst/>
                <a:latin typeface="Calibri" pitchFamily="34" charset="0"/>
              </a:rPr>
              <a:t>	</a:t>
            </a:r>
            <a:r>
              <a:rPr kumimoji="0" lang="id-ID" sz="2000" b="1" i="0" u="none" strike="noStrike" cap="none" normalizeH="0" baseline="0" dirty="0">
                <a:ln>
                  <a:noFill/>
                </a:ln>
                <a:solidFill>
                  <a:schemeClr val="tx1"/>
                </a:solidFill>
                <a:effectLst/>
                <a:latin typeface="Calibri" pitchFamily="34" charset="0"/>
              </a:rPr>
              <a:t>MERUPAKAN PENGASUHAN YANG </a:t>
            </a:r>
            <a:r>
              <a:rPr kumimoji="0" lang="id-ID" sz="2000" b="1" i="0" u="none" strike="noStrike" cap="none" normalizeH="0" baseline="0" dirty="0">
                <a:ln>
                  <a:noFill/>
                </a:ln>
                <a:solidFill>
                  <a:schemeClr val="tx1"/>
                </a:solidFill>
                <a:effectLst/>
                <a:latin typeface="+mj-lt"/>
              </a:rPr>
              <a:t>TERBAIK</a:t>
            </a:r>
            <a:r>
              <a:rPr kumimoji="0" lang="id-ID" sz="2000" b="1" i="0" u="none" strike="noStrike" cap="none" normalizeH="0" baseline="0" dirty="0">
                <a:ln>
                  <a:noFill/>
                </a:ln>
                <a:solidFill>
                  <a:schemeClr val="tx1"/>
                </a:solidFill>
                <a:effectLst/>
                <a:latin typeface="Calibri" pitchFamily="34" charset="0"/>
              </a:rPr>
              <a:t>.</a:t>
            </a:r>
            <a:br>
              <a:rPr kumimoji="0" lang="id-ID" sz="1600" b="1" i="0" u="none" strike="noStrike" cap="none" normalizeH="0" baseline="0" dirty="0">
                <a:ln>
                  <a:noFill/>
                </a:ln>
                <a:solidFill>
                  <a:schemeClr val="tx1"/>
                </a:solidFill>
                <a:effectLst/>
                <a:latin typeface="Calibri" pitchFamily="34" charset="0"/>
              </a:rPr>
            </a:br>
            <a:endParaRPr kumimoji="0" lang="en-US" sz="1600" b="1" i="0" u="none" strike="noStrike" cap="none" normalizeH="0" baseline="0" dirty="0">
              <a:ln>
                <a:noFill/>
              </a:ln>
              <a:solidFill>
                <a:schemeClr val="tx1"/>
              </a:solidFill>
              <a:effectLst/>
              <a:latin typeface="Arial" pitchFamily="34" charset="0"/>
            </a:endParaRPr>
          </a:p>
        </p:txBody>
      </p:sp>
      <p:sp>
        <p:nvSpPr>
          <p:cNvPr id="5" name="TextBox 4">
            <a:extLst>
              <a:ext uri="{FF2B5EF4-FFF2-40B4-BE49-F238E27FC236}">
                <a16:creationId xmlns:a16="http://schemas.microsoft.com/office/drawing/2014/main" id="{04D88264-E51A-7F95-D5FE-DC6C195BAB31}"/>
              </a:ext>
            </a:extLst>
          </p:cNvPr>
          <p:cNvSpPr txBox="1"/>
          <p:nvPr/>
        </p:nvSpPr>
        <p:spPr>
          <a:xfrm>
            <a:off x="223302" y="500805"/>
            <a:ext cx="11734800" cy="5327164"/>
          </a:xfrm>
          <a:prstGeom prst="rect">
            <a:avLst/>
          </a:prstGeom>
          <a:solidFill>
            <a:schemeClr val="bg1"/>
          </a:solidFill>
        </p:spPr>
        <p:txBody>
          <a:bodyPr wrap="square">
            <a:spAutoFit/>
          </a:bodyPr>
          <a:lstStyle/>
          <a:p>
            <a:pPr marL="542925" marR="0" lvl="1" indent="-254000" algn="l" defTabSz="914400" rtl="0" eaLnBrk="1" fontAlgn="base" latinLnBrk="0" hangingPunct="1">
              <a:lnSpc>
                <a:spcPct val="130000"/>
              </a:lnSpc>
              <a:spcBef>
                <a:spcPct val="0"/>
              </a:spcBef>
              <a:buClrTx/>
              <a:buSzTx/>
              <a:buFont typeface="Symbol" pitchFamily="18" charset="2"/>
              <a:buChar char="-"/>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Jangan menegur anak di depan umum</a:t>
            </a:r>
            <a:endParaRPr lang="en-US" sz="2400" dirty="0">
              <a:latin typeface="+mj-lt"/>
            </a:endParaRPr>
          </a:p>
          <a:p>
            <a:pPr marL="542925" marR="0" lvl="1" indent="-254000" algn="l" defTabSz="914400" rtl="0" eaLnBrk="1" fontAlgn="base" latinLnBrk="0" hangingPunct="1">
              <a:lnSpc>
                <a:spcPct val="130000"/>
              </a:lnSpc>
              <a:spcBef>
                <a:spcPct val="0"/>
              </a:spcBef>
              <a:buClrTx/>
              <a:buSzTx/>
              <a:buFont typeface="Symbol" pitchFamily="18" charset="2"/>
              <a:buChar char="-"/>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Tidak membela salah satu anak jika berselisih</a:t>
            </a:r>
            <a:endParaRPr lang="en-US" sz="2400" dirty="0">
              <a:latin typeface="+mj-lt"/>
            </a:endParaRPr>
          </a:p>
          <a:p>
            <a:pPr marL="542925" marR="0" lvl="1" indent="-254000" algn="l" defTabSz="914400" rtl="0" eaLnBrk="1" fontAlgn="base" latinLnBrk="0" hangingPunct="1">
              <a:lnSpc>
                <a:spcPct val="130000"/>
              </a:lnSpc>
              <a:spcBef>
                <a:spcPct val="0"/>
              </a:spcBef>
              <a:buClrTx/>
              <a:buSzTx/>
              <a:buFont typeface="Symbol" pitchFamily="18" charset="2"/>
              <a:buChar char="-"/>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Anak diberi kebebasan dalam mengungkapkan pendapat</a:t>
            </a:r>
            <a:endParaRPr lang="en-US" sz="2400" dirty="0">
              <a:latin typeface="+mj-lt"/>
            </a:endParaRPr>
          </a:p>
          <a:p>
            <a:pPr marL="542925" marR="0" lvl="1" indent="-254000" algn="l" defTabSz="914400" rtl="0" eaLnBrk="1" fontAlgn="base" latinLnBrk="0" hangingPunct="1">
              <a:lnSpc>
                <a:spcPct val="130000"/>
              </a:lnSpc>
              <a:spcBef>
                <a:spcPct val="0"/>
              </a:spcBef>
              <a:buClrTx/>
              <a:buSzTx/>
              <a:buFont typeface="Symbol" pitchFamily="18" charset="2"/>
              <a:buChar char="-"/>
            </a:pPr>
            <a:r>
              <a:rPr kumimoji="0" lang="en-US" sz="2400" b="0" i="0" u="none" strike="noStrike" cap="none" normalizeH="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Memberikan pengertian, contoh-contoh dan teladan terutama dalam kehidupan yang tidak konsumtif</a:t>
            </a:r>
            <a:endParaRPr lang="en-US" sz="2400" dirty="0">
              <a:latin typeface="+mj-lt"/>
            </a:endParaRPr>
          </a:p>
          <a:p>
            <a:pPr marL="542925" marR="0" lvl="1" indent="-254000" algn="l" defTabSz="914400" rtl="0" eaLnBrk="1" fontAlgn="base" latinLnBrk="0" hangingPunct="1">
              <a:lnSpc>
                <a:spcPct val="130000"/>
              </a:lnSpc>
              <a:spcBef>
                <a:spcPct val="0"/>
              </a:spcBef>
              <a:buClrTx/>
              <a:buSzTx/>
              <a:buFont typeface="Symbol" pitchFamily="18" charset="2"/>
              <a:buChar char="-"/>
            </a:pPr>
            <a:r>
              <a:rPr kumimoji="0" lang="id-ID" sz="2400" b="0" i="0" u="none" strike="noStrike" cap="none" normalizeH="0" baseline="0" dirty="0">
                <a:ln>
                  <a:noFill/>
                </a:ln>
                <a:solidFill>
                  <a:schemeClr val="tx1"/>
                </a:solidFill>
                <a:effectLst/>
                <a:latin typeface="+mj-lt"/>
              </a:rPr>
              <a:t>Mengajak anak </a:t>
            </a:r>
            <a:r>
              <a:rPr kumimoji="0" lang="id-ID" sz="2400" b="0" i="0" u="none" strike="noStrike" cap="none" normalizeH="0" baseline="0" dirty="0" err="1">
                <a:ln>
                  <a:noFill/>
                </a:ln>
                <a:solidFill>
                  <a:schemeClr val="tx1"/>
                </a:solidFill>
                <a:effectLst/>
                <a:latin typeface="+mj-lt"/>
              </a:rPr>
              <a:t>ketempat</a:t>
            </a:r>
            <a:r>
              <a:rPr kumimoji="0" lang="id-ID" sz="2400" b="0" i="0" u="none" strike="noStrike" cap="none" normalizeH="0" baseline="0" dirty="0">
                <a:ln>
                  <a:noFill/>
                </a:ln>
                <a:solidFill>
                  <a:schemeClr val="tx1"/>
                </a:solidFill>
                <a:effectLst/>
                <a:latin typeface="+mj-lt"/>
              </a:rPr>
              <a:t> anak-anak yang kurang beruntung (panti </a:t>
            </a:r>
            <a:r>
              <a:rPr kumimoji="0" lang="id-ID" sz="2400" b="0" i="0" u="none" strike="noStrike" cap="none" normalizeH="0" baseline="0" dirty="0" err="1">
                <a:ln>
                  <a:noFill/>
                </a:ln>
                <a:solidFill>
                  <a:schemeClr val="tx1"/>
                </a:solidFill>
                <a:effectLst/>
                <a:latin typeface="+mj-lt"/>
              </a:rPr>
              <a:t>asuhan,penampungan</a:t>
            </a:r>
            <a:r>
              <a:rPr kumimoji="0" lang="id-ID" sz="2400" b="0" i="0" u="none" strike="noStrike" cap="none" normalizeH="0" baseline="0" dirty="0">
                <a:ln>
                  <a:noFill/>
                </a:ln>
                <a:solidFill>
                  <a:schemeClr val="tx1"/>
                </a:solidFill>
                <a:effectLst/>
                <a:latin typeface="+mj-lt"/>
              </a:rPr>
              <a:t> anak) sehingga</a:t>
            </a: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membuat anak bersyukur dengan apa adanya yang diterima dalam </a:t>
            </a:r>
            <a:r>
              <a:rPr kumimoji="0" lang="id-ID" sz="2400" b="0" i="0" u="none" strike="noStrike" cap="none" normalizeH="0" baseline="0" dirty="0" err="1">
                <a:ln>
                  <a:noFill/>
                </a:ln>
                <a:solidFill>
                  <a:schemeClr val="tx1"/>
                </a:solidFill>
                <a:effectLst/>
                <a:latin typeface="+mj-lt"/>
              </a:rPr>
              <a:t>kehidupankeluarga.Ak</a:t>
            </a:r>
            <a:r>
              <a:rPr kumimoji="0" lang="id-ID" sz="2400" b="0" i="0" u="none" strike="noStrike" cap="none" normalizeH="0" baseline="0" dirty="0">
                <a:ln>
                  <a:noFill/>
                </a:ln>
                <a:solidFill>
                  <a:schemeClr val="tx1"/>
                </a:solidFill>
                <a:effectLst/>
                <a:latin typeface="+mj-lt"/>
              </a:rPr>
              <a:t> konsumtif</a:t>
            </a:r>
            <a:endParaRPr lang="en-US" sz="2400" dirty="0">
              <a:latin typeface="+mj-lt"/>
            </a:endParaRPr>
          </a:p>
          <a:p>
            <a:pPr marL="542925" marR="0" lvl="1" indent="-254000" algn="l" defTabSz="914400" rtl="0" eaLnBrk="1" fontAlgn="base" latinLnBrk="0" hangingPunct="1">
              <a:lnSpc>
                <a:spcPct val="130000"/>
              </a:lnSpc>
              <a:spcBef>
                <a:spcPct val="0"/>
              </a:spcBef>
              <a:buClrTx/>
              <a:buSzTx/>
              <a:buFont typeface="Symbol" pitchFamily="18" charset="2"/>
              <a:buChar char="-"/>
            </a:pPr>
            <a:r>
              <a:rPr kumimoji="0" lang="id-ID" sz="2400" b="0" i="0" u="none" strike="noStrike" cap="none" normalizeH="0" baseline="0" dirty="0">
                <a:ln>
                  <a:noFill/>
                </a:ln>
                <a:solidFill>
                  <a:schemeClr val="tx1"/>
                </a:solidFill>
                <a:effectLst/>
                <a:latin typeface="+mj-lt"/>
              </a:rPr>
              <a:t>Mengajak anak </a:t>
            </a:r>
            <a:r>
              <a:rPr kumimoji="0" lang="id-ID" sz="2400" b="0" i="0" u="none" strike="noStrike" cap="none" normalizeH="0" baseline="0" dirty="0" err="1">
                <a:ln>
                  <a:noFill/>
                </a:ln>
                <a:solidFill>
                  <a:schemeClr val="tx1"/>
                </a:solidFill>
                <a:effectLst/>
                <a:latin typeface="+mj-lt"/>
              </a:rPr>
              <a:t>ketempat</a:t>
            </a:r>
            <a:r>
              <a:rPr kumimoji="0" lang="id-ID" sz="2400" b="0" i="0" u="none" strike="noStrike" cap="none" normalizeH="0" baseline="0" dirty="0">
                <a:ln>
                  <a:noFill/>
                </a:ln>
                <a:solidFill>
                  <a:schemeClr val="tx1"/>
                </a:solidFill>
                <a:effectLst/>
                <a:latin typeface="+mj-lt"/>
              </a:rPr>
              <a:t> anak-anak yang kurang beruntung (panti </a:t>
            </a:r>
            <a:r>
              <a:rPr kumimoji="0" lang="id-ID" sz="2400" b="0" i="0" u="none" strike="noStrike" cap="none" normalizeH="0" baseline="0" dirty="0" err="1">
                <a:ln>
                  <a:noFill/>
                </a:ln>
                <a:solidFill>
                  <a:schemeClr val="tx1"/>
                </a:solidFill>
                <a:effectLst/>
                <a:latin typeface="+mj-lt"/>
              </a:rPr>
              <a:t>asuhan,penampungan</a:t>
            </a:r>
            <a:r>
              <a:rPr kumimoji="0" lang="id-ID" sz="2400" b="0" i="0" u="none" strike="noStrike" cap="none" normalizeH="0" baseline="0" dirty="0">
                <a:ln>
                  <a:noFill/>
                </a:ln>
                <a:solidFill>
                  <a:schemeClr val="tx1"/>
                </a:solidFill>
                <a:effectLst/>
                <a:latin typeface="+mj-lt"/>
              </a:rPr>
              <a:t> anak) sehingga</a:t>
            </a: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membuat anak bersyukur dengan apa adanya yang diterima dalam kehidupan</a:t>
            </a:r>
            <a:r>
              <a:rPr kumimoji="0" lang="en-US" sz="2400" b="0" i="0" u="none" strike="noStrike" cap="none" normalizeH="0" baseline="0" dirty="0">
                <a:ln>
                  <a:noFill/>
                </a:ln>
                <a:solidFill>
                  <a:schemeClr val="tx1"/>
                </a:solidFill>
                <a:effectLst/>
                <a:latin typeface="+mj-lt"/>
              </a:rPr>
              <a:t> </a:t>
            </a:r>
            <a:r>
              <a:rPr kumimoji="0" lang="id-ID" sz="2400" b="0" i="0" u="none" strike="noStrike" cap="none" normalizeH="0" baseline="0" dirty="0">
                <a:ln>
                  <a:noFill/>
                </a:ln>
                <a:solidFill>
                  <a:schemeClr val="tx1"/>
                </a:solidFill>
                <a:effectLst/>
                <a:latin typeface="+mj-lt"/>
              </a:rPr>
              <a:t>keluarga.</a:t>
            </a:r>
            <a:endParaRPr lang="en-ID" sz="2400" dirty="0"/>
          </a:p>
        </p:txBody>
      </p:sp>
    </p:spTree>
    <p:extLst>
      <p:ext uri="{BB962C8B-B14F-4D97-AF65-F5344CB8AC3E}">
        <p14:creationId xmlns:p14="http://schemas.microsoft.com/office/powerpoint/2010/main" val="944865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8AA5C-3F4B-DCD4-4D35-F4C208786675}"/>
              </a:ext>
            </a:extLst>
          </p:cNvPr>
          <p:cNvSpPr>
            <a:spLocks noGrp="1"/>
          </p:cNvSpPr>
          <p:nvPr>
            <p:ph type="title"/>
          </p:nvPr>
        </p:nvSpPr>
        <p:spPr/>
        <p:txBody>
          <a:bodyPr/>
          <a:lstStyle/>
          <a:p>
            <a:endParaRPr lang="en-ID"/>
          </a:p>
        </p:txBody>
      </p:sp>
      <p:sp>
        <p:nvSpPr>
          <p:cNvPr id="3" name="Rectangle 2">
            <a:extLst>
              <a:ext uri="{FF2B5EF4-FFF2-40B4-BE49-F238E27FC236}">
                <a16:creationId xmlns:a16="http://schemas.microsoft.com/office/drawing/2014/main" id="{2FC23BEA-8F93-61DE-5A9B-78593A53FCA7}"/>
              </a:ext>
            </a:extLst>
          </p:cNvPr>
          <p:cNvSpPr/>
          <p:nvPr/>
        </p:nvSpPr>
        <p:spPr>
          <a:xfrm rot="5400000">
            <a:off x="7752928" y="-3581667"/>
            <a:ext cx="188686" cy="8724900"/>
          </a:xfrm>
          <a:prstGeom prst="rect">
            <a:avLst/>
          </a:prstGeom>
          <a:solidFill>
            <a:srgbClr val="F7EE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pic>
        <p:nvPicPr>
          <p:cNvPr id="4" name="Picture 2" descr="vya285DHnnk8bkN-tObI4vXfNJZ7-ZceEotMYDpgzEleHu4ytVFx6oGa-f3kzXoSf4MnSWdzNbF0zp1UB6iNjYeRDvltAtWPF4TQSqm3_fq3QM8_jCrfTe8rOpao1E-Cx3bYJQDAcp4w9UNsU5xYPcPCMmdeMhOO4YBTJiiAhbuLwvTUHwfVbEWkKTSGL23jJoJ-unJsrHQzr4Vfz-DqDcj8K7okUvnnheYK (512×341)">
            <a:extLst>
              <a:ext uri="{FF2B5EF4-FFF2-40B4-BE49-F238E27FC236}">
                <a16:creationId xmlns:a16="http://schemas.microsoft.com/office/drawing/2014/main" id="{5FE4D12A-94B4-FE7F-E458-B41FA05997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89" r="7989"/>
          <a:stretch/>
        </p:blipFill>
        <p:spPr bwMode="auto">
          <a:xfrm>
            <a:off x="3307022" y="742683"/>
            <a:ext cx="8902699" cy="592933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0C17F73-0415-1C25-A2A3-1F422004D848}"/>
              </a:ext>
            </a:extLst>
          </p:cNvPr>
          <p:cNvSpPr/>
          <p:nvPr/>
        </p:nvSpPr>
        <p:spPr>
          <a:xfrm>
            <a:off x="4081718" y="742684"/>
            <a:ext cx="8128003" cy="5923295"/>
          </a:xfrm>
          <a:prstGeom prst="rect">
            <a:avLst/>
          </a:prstGeom>
          <a:gradFill>
            <a:gsLst>
              <a:gs pos="90000">
                <a:srgbClr val="193644">
                  <a:alpha val="54000"/>
                </a:srgbClr>
              </a:gs>
              <a:gs pos="100000">
                <a:srgbClr val="193644">
                  <a:alpha val="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6" name="Rectangle 5">
            <a:extLst>
              <a:ext uri="{FF2B5EF4-FFF2-40B4-BE49-F238E27FC236}">
                <a16:creationId xmlns:a16="http://schemas.microsoft.com/office/drawing/2014/main" id="{324FA09E-8E87-4102-7D40-8A3260F87B97}"/>
              </a:ext>
            </a:extLst>
          </p:cNvPr>
          <p:cNvSpPr/>
          <p:nvPr/>
        </p:nvSpPr>
        <p:spPr>
          <a:xfrm>
            <a:off x="206406" y="742684"/>
            <a:ext cx="9844315" cy="5923295"/>
          </a:xfrm>
          <a:prstGeom prst="rect">
            <a:avLst/>
          </a:prstGeom>
          <a:gradFill>
            <a:gsLst>
              <a:gs pos="43000">
                <a:srgbClr val="2492D1"/>
              </a:gs>
              <a:gs pos="100000">
                <a:srgbClr val="2492D1">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7" name="Rectangle: Top Corners Rounded 6">
            <a:extLst>
              <a:ext uri="{FF2B5EF4-FFF2-40B4-BE49-F238E27FC236}">
                <a16:creationId xmlns:a16="http://schemas.microsoft.com/office/drawing/2014/main" id="{E2C6BE91-F65D-8C9F-A77F-62FA86DA500B}"/>
              </a:ext>
            </a:extLst>
          </p:cNvPr>
          <p:cNvSpPr/>
          <p:nvPr/>
        </p:nvSpPr>
        <p:spPr>
          <a:xfrm rot="16200000">
            <a:off x="3048610" y="-2919974"/>
            <a:ext cx="1485656" cy="7547431"/>
          </a:xfrm>
          <a:prstGeom prst="round2SameRect">
            <a:avLst>
              <a:gd name="adj1" fmla="val 0"/>
              <a:gd name="adj2" fmla="val 50000"/>
            </a:avLst>
          </a:prstGeom>
          <a:solidFill>
            <a:srgbClr val="193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8" name="TextBox 7">
            <a:extLst>
              <a:ext uri="{FF2B5EF4-FFF2-40B4-BE49-F238E27FC236}">
                <a16:creationId xmlns:a16="http://schemas.microsoft.com/office/drawing/2014/main" id="{C60ACD44-FF07-05C9-2DE2-285A2A736AFC}"/>
              </a:ext>
            </a:extLst>
          </p:cNvPr>
          <p:cNvSpPr txBox="1"/>
          <p:nvPr/>
        </p:nvSpPr>
        <p:spPr>
          <a:xfrm>
            <a:off x="351549" y="192023"/>
            <a:ext cx="6255657" cy="1323439"/>
          </a:xfrm>
          <a:prstGeom prst="rect">
            <a:avLst/>
          </a:prstGeom>
          <a:noFill/>
        </p:spPr>
        <p:txBody>
          <a:bodyPr wrap="square">
            <a:spAutoFit/>
          </a:bodyPr>
          <a:lstStyle/>
          <a:p>
            <a:pPr>
              <a:defRPr/>
            </a:pPr>
            <a:r>
              <a:rPr lang="en" sz="4000" b="1" dirty="0">
                <a:solidFill>
                  <a:prstClr val="white"/>
                </a:solidFill>
                <a:latin typeface="Calibri" panose="020F0502020204030204"/>
              </a:rPr>
              <a:t>BAGI ORANGTUA/PENDIDIK,</a:t>
            </a:r>
          </a:p>
          <a:p>
            <a:pPr>
              <a:defRPr/>
            </a:pPr>
            <a:r>
              <a:rPr lang="en" sz="4000" b="1" dirty="0">
                <a:solidFill>
                  <a:prstClr val="white"/>
                </a:solidFill>
                <a:latin typeface="Calibri" panose="020F0502020204030204"/>
              </a:rPr>
              <a:t>KITA BISA LAKUKAN INI;</a:t>
            </a:r>
            <a:endParaRPr lang="id-ID" sz="4000" b="1" dirty="0">
              <a:solidFill>
                <a:prstClr val="white"/>
              </a:solidFill>
              <a:latin typeface="Calibri" panose="020F0502020204030204"/>
            </a:endParaRPr>
          </a:p>
        </p:txBody>
      </p:sp>
      <p:sp>
        <p:nvSpPr>
          <p:cNvPr id="9" name="TextBox 8">
            <a:extLst>
              <a:ext uri="{FF2B5EF4-FFF2-40B4-BE49-F238E27FC236}">
                <a16:creationId xmlns:a16="http://schemas.microsoft.com/office/drawing/2014/main" id="{B5A50CED-2B9B-F304-7C31-3A4ADFFDD65B}"/>
              </a:ext>
            </a:extLst>
          </p:cNvPr>
          <p:cNvSpPr txBox="1"/>
          <p:nvPr/>
        </p:nvSpPr>
        <p:spPr>
          <a:xfrm>
            <a:off x="431721" y="1791582"/>
            <a:ext cx="8128002" cy="4616648"/>
          </a:xfrm>
          <a:prstGeom prst="rect">
            <a:avLst/>
          </a:prstGeom>
          <a:noFill/>
        </p:spPr>
        <p:txBody>
          <a:bodyPr wrap="square">
            <a:spAutoFit/>
          </a:bodyPr>
          <a:lstStyle/>
          <a:p>
            <a:pPr marL="457200" indent="-457200">
              <a:spcBef>
                <a:spcPts val="600"/>
              </a:spcBef>
              <a:buFont typeface="Arial" panose="020B0604020202020204" pitchFamily="34" charset="0"/>
              <a:buChar char="•"/>
              <a:defRPr/>
            </a:pPr>
            <a:r>
              <a:rPr lang="en-US" sz="2400" dirty="0" err="1">
                <a:solidFill>
                  <a:prstClr val="white"/>
                </a:solidFill>
                <a:latin typeface="Calibri" panose="020F0502020204030204"/>
              </a:rPr>
              <a:t>Luangkan</a:t>
            </a:r>
            <a:r>
              <a:rPr lang="en-US" sz="2400" dirty="0">
                <a:solidFill>
                  <a:prstClr val="white"/>
                </a:solidFill>
                <a:latin typeface="Calibri" panose="020F0502020204030204"/>
              </a:rPr>
              <a:t> </a:t>
            </a:r>
            <a:r>
              <a:rPr lang="en-US" sz="2400" dirty="0" err="1">
                <a:solidFill>
                  <a:prstClr val="white"/>
                </a:solidFill>
                <a:latin typeface="Calibri" panose="020F0502020204030204"/>
              </a:rPr>
              <a:t>waktu</a:t>
            </a:r>
            <a:r>
              <a:rPr lang="en-US" sz="2400" dirty="0">
                <a:solidFill>
                  <a:prstClr val="white"/>
                </a:solidFill>
                <a:latin typeface="Calibri" panose="020F0502020204030204"/>
              </a:rPr>
              <a:t> </a:t>
            </a:r>
            <a:r>
              <a:rPr lang="en-US" sz="2400" dirty="0" err="1">
                <a:solidFill>
                  <a:prstClr val="white"/>
                </a:solidFill>
                <a:latin typeface="Calibri" panose="020F0502020204030204"/>
              </a:rPr>
              <a:t>dari</a:t>
            </a:r>
            <a:r>
              <a:rPr lang="id-ID" sz="2400" dirty="0">
                <a:solidFill>
                  <a:prstClr val="white"/>
                </a:solidFill>
                <a:latin typeface="Calibri" panose="020F0502020204030204"/>
              </a:rPr>
              <a:t> </a:t>
            </a:r>
            <a:r>
              <a:rPr lang="en-US" sz="2400" dirty="0" err="1">
                <a:solidFill>
                  <a:prstClr val="white"/>
                </a:solidFill>
                <a:latin typeface="Calibri" panose="020F0502020204030204"/>
              </a:rPr>
              <a:t>kesibukan</a:t>
            </a:r>
            <a:r>
              <a:rPr lang="id-ID" sz="2400" dirty="0">
                <a:solidFill>
                  <a:prstClr val="white"/>
                </a:solidFill>
                <a:latin typeface="Calibri" panose="020F0502020204030204"/>
              </a:rPr>
              <a:t> </a:t>
            </a:r>
            <a:r>
              <a:rPr lang="en-US" sz="2400" dirty="0" err="1">
                <a:solidFill>
                  <a:prstClr val="white"/>
                </a:solidFill>
                <a:latin typeface="Calibri" panose="020F0502020204030204"/>
              </a:rPr>
              <a:t>untuk</a:t>
            </a:r>
            <a:r>
              <a:rPr lang="id-ID" sz="2400" dirty="0">
                <a:solidFill>
                  <a:prstClr val="white"/>
                </a:solidFill>
                <a:latin typeface="Calibri" panose="020F0502020204030204"/>
              </a:rPr>
              <a:t> </a:t>
            </a:r>
            <a:r>
              <a:rPr lang="en-US" sz="2400" dirty="0" err="1">
                <a:solidFill>
                  <a:prstClr val="white"/>
                </a:solidFill>
                <a:latin typeface="Calibri" panose="020F0502020204030204"/>
              </a:rPr>
              <a:t>memperhatikan</a:t>
            </a:r>
            <a:r>
              <a:rPr lang="en-US" sz="2400" dirty="0">
                <a:solidFill>
                  <a:prstClr val="white"/>
                </a:solidFill>
                <a:latin typeface="Calibri" panose="020F0502020204030204"/>
              </a:rPr>
              <a:t> </a:t>
            </a:r>
            <a:r>
              <a:rPr lang="en-US" sz="2400" dirty="0" err="1">
                <a:solidFill>
                  <a:prstClr val="white"/>
                </a:solidFill>
                <a:latin typeface="Calibri" panose="020F0502020204030204"/>
              </a:rPr>
              <a:t>aktivitas</a:t>
            </a:r>
            <a:r>
              <a:rPr lang="en-US" sz="2400" dirty="0">
                <a:solidFill>
                  <a:prstClr val="white"/>
                </a:solidFill>
                <a:latin typeface="Calibri" panose="020F0502020204030204"/>
              </a:rPr>
              <a:t> </a:t>
            </a:r>
            <a:r>
              <a:rPr lang="en-US" sz="2400" dirty="0" err="1">
                <a:solidFill>
                  <a:prstClr val="white"/>
                </a:solidFill>
                <a:latin typeface="Calibri" panose="020F0502020204030204"/>
              </a:rPr>
              <a:t>anak</a:t>
            </a:r>
            <a:r>
              <a:rPr lang="en-US" sz="2400" dirty="0">
                <a:solidFill>
                  <a:prstClr val="white"/>
                </a:solidFill>
                <a:latin typeface="Calibri" panose="020F0502020204030204"/>
              </a:rPr>
              <a:t>/</a:t>
            </a:r>
            <a:r>
              <a:rPr lang="en-US" sz="2400" dirty="0" err="1">
                <a:solidFill>
                  <a:prstClr val="white"/>
                </a:solidFill>
                <a:latin typeface="Calibri" panose="020F0502020204030204"/>
              </a:rPr>
              <a:t>remaja</a:t>
            </a:r>
            <a:endParaRPr lang="en-US" sz="2400" dirty="0">
              <a:solidFill>
                <a:prstClr val="white"/>
              </a:solidFill>
              <a:latin typeface="Calibri" panose="020F0502020204030204"/>
            </a:endParaRPr>
          </a:p>
          <a:p>
            <a:pPr marL="457200" indent="-457200">
              <a:spcBef>
                <a:spcPts val="600"/>
              </a:spcBef>
              <a:buFont typeface="Arial" panose="020B0604020202020204" pitchFamily="34" charset="0"/>
              <a:buChar char="•"/>
              <a:defRPr/>
            </a:pPr>
            <a:r>
              <a:rPr lang="en-US" sz="2400" dirty="0" err="1">
                <a:solidFill>
                  <a:prstClr val="white"/>
                </a:solidFill>
                <a:latin typeface="Calibri" panose="020F0502020204030204"/>
              </a:rPr>
              <a:t>Jadilah</a:t>
            </a:r>
            <a:r>
              <a:rPr lang="en-US" sz="2400" dirty="0">
                <a:solidFill>
                  <a:prstClr val="white"/>
                </a:solidFill>
                <a:latin typeface="Calibri" panose="020F0502020204030204"/>
              </a:rPr>
              <a:t> </a:t>
            </a:r>
            <a:r>
              <a:rPr lang="en-US" sz="2400" dirty="0" err="1">
                <a:solidFill>
                  <a:prstClr val="white"/>
                </a:solidFill>
                <a:latin typeface="Calibri" panose="020F0502020204030204"/>
              </a:rPr>
              <a:t>pendengar</a:t>
            </a:r>
            <a:r>
              <a:rPr lang="en-US" sz="2400" dirty="0">
                <a:solidFill>
                  <a:prstClr val="white"/>
                </a:solidFill>
                <a:latin typeface="Calibri" panose="020F0502020204030204"/>
              </a:rPr>
              <a:t>, </a:t>
            </a:r>
            <a:r>
              <a:rPr lang="en-US" sz="2400" dirty="0" err="1">
                <a:solidFill>
                  <a:prstClr val="white"/>
                </a:solidFill>
                <a:latin typeface="Calibri" panose="020F0502020204030204"/>
              </a:rPr>
              <a:t>pahami</a:t>
            </a:r>
            <a:r>
              <a:rPr lang="en-US" sz="2400" dirty="0">
                <a:solidFill>
                  <a:prstClr val="white"/>
                </a:solidFill>
                <a:latin typeface="Calibri" panose="020F0502020204030204"/>
              </a:rPr>
              <a:t> </a:t>
            </a:r>
            <a:r>
              <a:rPr lang="en-US" sz="2400" dirty="0" err="1">
                <a:solidFill>
                  <a:prstClr val="white"/>
                </a:solidFill>
                <a:latin typeface="Calibri" panose="020F0502020204030204"/>
              </a:rPr>
              <a:t>kebutuhan</a:t>
            </a:r>
            <a:r>
              <a:rPr lang="en-US" sz="2400" dirty="0">
                <a:solidFill>
                  <a:prstClr val="white"/>
                </a:solidFill>
                <a:latin typeface="Calibri" panose="020F0502020204030204"/>
              </a:rPr>
              <a:t> </a:t>
            </a:r>
            <a:r>
              <a:rPr lang="en-US" sz="2400" dirty="0" err="1">
                <a:solidFill>
                  <a:prstClr val="white"/>
                </a:solidFill>
                <a:latin typeface="Calibri" panose="020F0502020204030204"/>
              </a:rPr>
              <a:t>remaja</a:t>
            </a:r>
            <a:r>
              <a:rPr lang="en-US" sz="2400" dirty="0">
                <a:solidFill>
                  <a:prstClr val="white"/>
                </a:solidFill>
                <a:latin typeface="Calibri" panose="020F0502020204030204"/>
              </a:rPr>
              <a:t>. </a:t>
            </a:r>
            <a:r>
              <a:rPr lang="en-US" sz="2400" dirty="0" err="1">
                <a:solidFill>
                  <a:prstClr val="white"/>
                </a:solidFill>
                <a:latin typeface="Calibri" panose="020F0502020204030204"/>
              </a:rPr>
              <a:t>Bangun</a:t>
            </a:r>
            <a:r>
              <a:rPr lang="en-US" sz="2400" dirty="0">
                <a:solidFill>
                  <a:prstClr val="white"/>
                </a:solidFill>
                <a:latin typeface="Calibri" panose="020F0502020204030204"/>
              </a:rPr>
              <a:t> </a:t>
            </a:r>
            <a:r>
              <a:rPr lang="en-US" sz="2400" i="1" dirty="0">
                <a:solidFill>
                  <a:prstClr val="white"/>
                </a:solidFill>
                <a:latin typeface="Calibri" panose="020F0502020204030204"/>
              </a:rPr>
              <a:t>emotional bonding</a:t>
            </a:r>
          </a:p>
          <a:p>
            <a:pPr marL="457200" indent="-457200">
              <a:spcBef>
                <a:spcPts val="600"/>
              </a:spcBef>
              <a:buFont typeface="Arial" panose="020B0604020202020204" pitchFamily="34" charset="0"/>
              <a:buChar char="•"/>
              <a:defRPr/>
            </a:pPr>
            <a:r>
              <a:rPr lang="en-US" sz="2400" dirty="0">
                <a:solidFill>
                  <a:prstClr val="white"/>
                </a:solidFill>
                <a:latin typeface="Calibri" panose="020F0502020204030204"/>
              </a:rPr>
              <a:t>Jaga </a:t>
            </a:r>
            <a:r>
              <a:rPr lang="en-US" sz="2400" dirty="0" err="1">
                <a:solidFill>
                  <a:prstClr val="white"/>
                </a:solidFill>
                <a:latin typeface="Calibri" panose="020F0502020204030204"/>
              </a:rPr>
              <a:t>keharmonisan</a:t>
            </a:r>
            <a:r>
              <a:rPr lang="en-US" sz="2400" dirty="0">
                <a:solidFill>
                  <a:prstClr val="white"/>
                </a:solidFill>
                <a:latin typeface="Calibri" panose="020F0502020204030204"/>
              </a:rPr>
              <a:t> </a:t>
            </a:r>
            <a:r>
              <a:rPr lang="en-US" sz="2400" dirty="0" err="1">
                <a:solidFill>
                  <a:prstClr val="white"/>
                </a:solidFill>
                <a:latin typeface="Calibri" panose="020F0502020204030204"/>
              </a:rPr>
              <a:t>keluarga</a:t>
            </a:r>
            <a:endParaRPr lang="en-US" sz="2400" dirty="0">
              <a:solidFill>
                <a:prstClr val="white"/>
              </a:solidFill>
              <a:latin typeface="Calibri" panose="020F0502020204030204"/>
            </a:endParaRPr>
          </a:p>
          <a:p>
            <a:pPr marL="457200" indent="-457200">
              <a:spcBef>
                <a:spcPts val="600"/>
              </a:spcBef>
              <a:buFont typeface="Arial" panose="020B0604020202020204" pitchFamily="34" charset="0"/>
              <a:buChar char="•"/>
              <a:defRPr/>
            </a:pPr>
            <a:r>
              <a:rPr lang="en-US" sz="2400" dirty="0">
                <a:solidFill>
                  <a:prstClr val="white"/>
                </a:solidFill>
                <a:latin typeface="Calibri" panose="020F0502020204030204"/>
              </a:rPr>
              <a:t>Beri </a:t>
            </a:r>
            <a:r>
              <a:rPr lang="en-US" sz="2400" dirty="0" err="1">
                <a:solidFill>
                  <a:prstClr val="white"/>
                </a:solidFill>
                <a:latin typeface="Calibri" panose="020F0502020204030204"/>
              </a:rPr>
              <a:t>teladan</a:t>
            </a:r>
            <a:r>
              <a:rPr lang="en-US" sz="2400" dirty="0">
                <a:solidFill>
                  <a:prstClr val="white"/>
                </a:solidFill>
                <a:latin typeface="Calibri" panose="020F0502020204030204"/>
              </a:rPr>
              <a:t> </a:t>
            </a:r>
            <a:r>
              <a:rPr lang="en-US" sz="2400" dirty="0" err="1">
                <a:solidFill>
                  <a:prstClr val="white"/>
                </a:solidFill>
                <a:latin typeface="Calibri" panose="020F0502020204030204"/>
              </a:rPr>
              <a:t>menjalankan</a:t>
            </a:r>
            <a:r>
              <a:rPr lang="en-US" sz="2400" dirty="0">
                <a:solidFill>
                  <a:prstClr val="white"/>
                </a:solidFill>
                <a:latin typeface="Calibri" panose="020F0502020204030204"/>
              </a:rPr>
              <a:t> </a:t>
            </a:r>
            <a:r>
              <a:rPr lang="en-US" sz="2400" dirty="0" err="1">
                <a:solidFill>
                  <a:prstClr val="white"/>
                </a:solidFill>
                <a:latin typeface="Calibri" panose="020F0502020204030204"/>
              </a:rPr>
              <a:t>kehidupan</a:t>
            </a:r>
            <a:r>
              <a:rPr lang="en-US" sz="2400" dirty="0">
                <a:solidFill>
                  <a:prstClr val="white"/>
                </a:solidFill>
                <a:latin typeface="Calibri" panose="020F0502020204030204"/>
              </a:rPr>
              <a:t> </a:t>
            </a:r>
            <a:r>
              <a:rPr lang="en-US" sz="2400" dirty="0" err="1">
                <a:solidFill>
                  <a:prstClr val="white"/>
                </a:solidFill>
                <a:latin typeface="Calibri" panose="020F0502020204030204"/>
              </a:rPr>
              <a:t>beragama</a:t>
            </a:r>
            <a:endParaRPr lang="en-US" sz="2400" dirty="0">
              <a:solidFill>
                <a:prstClr val="white"/>
              </a:solidFill>
              <a:latin typeface="Calibri" panose="020F0502020204030204"/>
            </a:endParaRPr>
          </a:p>
          <a:p>
            <a:pPr marL="457200" indent="-457200">
              <a:spcBef>
                <a:spcPts val="600"/>
              </a:spcBef>
              <a:buFont typeface="Arial" panose="020B0604020202020204" pitchFamily="34" charset="0"/>
              <a:buChar char="•"/>
              <a:defRPr/>
            </a:pPr>
            <a:r>
              <a:rPr lang="en-US" sz="2400" dirty="0" err="1">
                <a:solidFill>
                  <a:prstClr val="white"/>
                </a:solidFill>
                <a:latin typeface="Calibri" panose="020F0502020204030204"/>
              </a:rPr>
              <a:t>Kembangkan</a:t>
            </a:r>
            <a:r>
              <a:rPr lang="en-US" sz="2400" dirty="0">
                <a:solidFill>
                  <a:prstClr val="white"/>
                </a:solidFill>
                <a:latin typeface="Calibri" panose="020F0502020204030204"/>
              </a:rPr>
              <a:t> </a:t>
            </a:r>
            <a:r>
              <a:rPr lang="en-US" sz="2400" dirty="0" err="1">
                <a:solidFill>
                  <a:prstClr val="white"/>
                </a:solidFill>
                <a:latin typeface="Calibri" panose="020F0502020204030204"/>
              </a:rPr>
              <a:t>wawasan</a:t>
            </a:r>
            <a:r>
              <a:rPr lang="en-US" sz="2400" dirty="0">
                <a:solidFill>
                  <a:prstClr val="white"/>
                </a:solidFill>
                <a:latin typeface="Calibri" panose="020F0502020204030204"/>
              </a:rPr>
              <a:t> </a:t>
            </a:r>
            <a:r>
              <a:rPr lang="en-US" sz="2400" dirty="0" err="1">
                <a:solidFill>
                  <a:prstClr val="white"/>
                </a:solidFill>
                <a:latin typeface="Calibri" panose="020F0502020204030204"/>
              </a:rPr>
              <a:t>mengenai</a:t>
            </a:r>
            <a:r>
              <a:rPr lang="en-US" sz="2400" dirty="0">
                <a:solidFill>
                  <a:prstClr val="white"/>
                </a:solidFill>
                <a:latin typeface="Calibri" panose="020F0502020204030204"/>
              </a:rPr>
              <a:t> </a:t>
            </a:r>
            <a:r>
              <a:rPr lang="en-US" sz="2400" dirty="0" err="1">
                <a:solidFill>
                  <a:prstClr val="white"/>
                </a:solidFill>
                <a:latin typeface="Calibri" panose="020F0502020204030204"/>
              </a:rPr>
              <a:t>mendidik</a:t>
            </a:r>
            <a:r>
              <a:rPr lang="en-US" sz="2400" dirty="0">
                <a:solidFill>
                  <a:prstClr val="white"/>
                </a:solidFill>
                <a:latin typeface="Calibri" panose="020F0502020204030204"/>
              </a:rPr>
              <a:t> </a:t>
            </a:r>
            <a:r>
              <a:rPr lang="en-US" sz="2400" dirty="0" err="1">
                <a:solidFill>
                  <a:prstClr val="white"/>
                </a:solidFill>
                <a:latin typeface="Calibri" panose="020F0502020204030204"/>
              </a:rPr>
              <a:t>anak</a:t>
            </a:r>
            <a:r>
              <a:rPr lang="en-US" sz="2400" dirty="0">
                <a:solidFill>
                  <a:prstClr val="white"/>
                </a:solidFill>
                <a:latin typeface="Calibri" panose="020F0502020204030204"/>
              </a:rPr>
              <a:t> </a:t>
            </a:r>
            <a:r>
              <a:rPr lang="en-US" sz="2400" dirty="0" err="1">
                <a:solidFill>
                  <a:prstClr val="white"/>
                </a:solidFill>
                <a:latin typeface="Calibri" panose="020F0502020204030204"/>
              </a:rPr>
              <a:t>sesuai</a:t>
            </a:r>
            <a:r>
              <a:rPr lang="en-US" sz="2400" dirty="0">
                <a:solidFill>
                  <a:prstClr val="white"/>
                </a:solidFill>
                <a:latin typeface="Calibri" panose="020F0502020204030204"/>
              </a:rPr>
              <a:t> </a:t>
            </a:r>
            <a:r>
              <a:rPr lang="en-US" sz="2400" dirty="0" err="1">
                <a:solidFill>
                  <a:prstClr val="white"/>
                </a:solidFill>
                <a:latin typeface="Calibri" panose="020F0502020204030204"/>
              </a:rPr>
              <a:t>tahap</a:t>
            </a:r>
            <a:r>
              <a:rPr lang="id-ID" sz="2400" dirty="0">
                <a:solidFill>
                  <a:prstClr val="white"/>
                </a:solidFill>
                <a:latin typeface="Calibri" panose="020F0502020204030204"/>
              </a:rPr>
              <a:t> </a:t>
            </a:r>
            <a:r>
              <a:rPr lang="en-US" sz="2400" dirty="0" err="1">
                <a:solidFill>
                  <a:prstClr val="white"/>
                </a:solidFill>
                <a:latin typeface="Calibri" panose="020F0502020204030204"/>
              </a:rPr>
              <a:t>perkembangannya</a:t>
            </a:r>
            <a:endParaRPr lang="en-US" sz="2400" dirty="0">
              <a:solidFill>
                <a:prstClr val="white"/>
              </a:solidFill>
              <a:latin typeface="Calibri" panose="020F0502020204030204"/>
            </a:endParaRPr>
          </a:p>
          <a:p>
            <a:pPr marL="457200" indent="-457200">
              <a:spcBef>
                <a:spcPts val="600"/>
              </a:spcBef>
              <a:buFont typeface="Arial" panose="020B0604020202020204" pitchFamily="34" charset="0"/>
              <a:buChar char="•"/>
              <a:defRPr/>
            </a:pPr>
            <a:r>
              <a:rPr lang="en-US" sz="2400" dirty="0" err="1">
                <a:solidFill>
                  <a:prstClr val="white"/>
                </a:solidFill>
                <a:latin typeface="Calibri" panose="020F0502020204030204"/>
              </a:rPr>
              <a:t>Optimalkan</a:t>
            </a:r>
            <a:r>
              <a:rPr lang="en-US" sz="2400" dirty="0">
                <a:solidFill>
                  <a:prstClr val="white"/>
                </a:solidFill>
                <a:latin typeface="Calibri" panose="020F0502020204030204"/>
              </a:rPr>
              <a:t> </a:t>
            </a:r>
            <a:r>
              <a:rPr lang="en-US" sz="2400" dirty="0" err="1">
                <a:solidFill>
                  <a:prstClr val="white"/>
                </a:solidFill>
                <a:latin typeface="Calibri" panose="020F0502020204030204"/>
              </a:rPr>
              <a:t>sekolah</a:t>
            </a:r>
            <a:r>
              <a:rPr lang="en-US" sz="2400" dirty="0">
                <a:solidFill>
                  <a:prstClr val="white"/>
                </a:solidFill>
                <a:latin typeface="Calibri" panose="020F0502020204030204"/>
              </a:rPr>
              <a:t> dan </a:t>
            </a:r>
            <a:r>
              <a:rPr lang="en-US" sz="2400" dirty="0" err="1">
                <a:solidFill>
                  <a:prstClr val="white"/>
                </a:solidFill>
                <a:latin typeface="Calibri" panose="020F0502020204030204"/>
              </a:rPr>
              <a:t>komunitas</a:t>
            </a:r>
            <a:r>
              <a:rPr lang="en-US" sz="2400" dirty="0">
                <a:solidFill>
                  <a:prstClr val="white"/>
                </a:solidFill>
                <a:latin typeface="Calibri" panose="020F0502020204030204"/>
              </a:rPr>
              <a:t> </a:t>
            </a:r>
            <a:r>
              <a:rPr lang="en-US" sz="2400" dirty="0" err="1">
                <a:solidFill>
                  <a:prstClr val="white"/>
                </a:solidFill>
                <a:latin typeface="Calibri" panose="020F0502020204030204"/>
              </a:rPr>
              <a:t>sebagai</a:t>
            </a:r>
            <a:r>
              <a:rPr lang="en-US" sz="2400" dirty="0">
                <a:solidFill>
                  <a:prstClr val="white"/>
                </a:solidFill>
                <a:latin typeface="Calibri" panose="020F0502020204030204"/>
              </a:rPr>
              <a:t> </a:t>
            </a:r>
            <a:r>
              <a:rPr lang="en-US" sz="2400" dirty="0" err="1">
                <a:solidFill>
                  <a:prstClr val="white"/>
                </a:solidFill>
                <a:latin typeface="Calibri" panose="020F0502020204030204"/>
              </a:rPr>
              <a:t>sarana</a:t>
            </a:r>
            <a:r>
              <a:rPr lang="en-US" sz="2400" dirty="0">
                <a:solidFill>
                  <a:prstClr val="white"/>
                </a:solidFill>
                <a:latin typeface="Calibri" panose="020F0502020204030204"/>
              </a:rPr>
              <a:t> </a:t>
            </a:r>
            <a:r>
              <a:rPr lang="en-US" sz="2400" dirty="0" err="1">
                <a:solidFill>
                  <a:prstClr val="white"/>
                </a:solidFill>
                <a:latin typeface="Calibri" panose="020F0502020204030204"/>
              </a:rPr>
              <a:t>pengembangan</a:t>
            </a:r>
            <a:r>
              <a:rPr lang="en-US" sz="2400" dirty="0">
                <a:solidFill>
                  <a:prstClr val="white"/>
                </a:solidFill>
                <a:latin typeface="Calibri" panose="020F0502020204030204"/>
              </a:rPr>
              <a:t> mental, moral, </a:t>
            </a:r>
            <a:r>
              <a:rPr lang="en-US" sz="2400" dirty="0" err="1">
                <a:solidFill>
                  <a:prstClr val="white"/>
                </a:solidFill>
                <a:latin typeface="Calibri" panose="020F0502020204030204"/>
              </a:rPr>
              <a:t>sosial</a:t>
            </a:r>
            <a:r>
              <a:rPr lang="en-US" sz="2400" dirty="0">
                <a:solidFill>
                  <a:prstClr val="white"/>
                </a:solidFill>
                <a:latin typeface="Calibri" panose="020F0502020204030204"/>
              </a:rPr>
              <a:t> dan </a:t>
            </a:r>
            <a:r>
              <a:rPr lang="en-US" sz="2400" dirty="0" err="1">
                <a:solidFill>
                  <a:prstClr val="white"/>
                </a:solidFill>
                <a:latin typeface="Calibri" panose="020F0502020204030204"/>
              </a:rPr>
              <a:t>bakat</a:t>
            </a:r>
            <a:endParaRPr lang="en-US" sz="2400" dirty="0">
              <a:solidFill>
                <a:prstClr val="white"/>
              </a:solidFill>
              <a:latin typeface="Calibri" panose="020F0502020204030204"/>
            </a:endParaRPr>
          </a:p>
          <a:p>
            <a:pPr marL="457200" indent="-457200">
              <a:spcBef>
                <a:spcPts val="600"/>
              </a:spcBef>
              <a:buFont typeface="Arial" panose="020B0604020202020204" pitchFamily="34" charset="0"/>
              <a:buChar char="•"/>
              <a:defRPr/>
            </a:pPr>
            <a:r>
              <a:rPr lang="en-US" sz="2400" dirty="0">
                <a:solidFill>
                  <a:prstClr val="white"/>
                </a:solidFill>
                <a:latin typeface="Calibri" panose="020F0502020204030204"/>
              </a:rPr>
              <a:t>Beri </a:t>
            </a:r>
            <a:r>
              <a:rPr lang="en-US" sz="2400" dirty="0" err="1">
                <a:solidFill>
                  <a:prstClr val="white"/>
                </a:solidFill>
                <a:latin typeface="Calibri" panose="020F0502020204030204"/>
              </a:rPr>
              <a:t>penyuluhan</a:t>
            </a:r>
            <a:r>
              <a:rPr lang="en-US" sz="2400" dirty="0">
                <a:solidFill>
                  <a:prstClr val="white"/>
                </a:solidFill>
                <a:latin typeface="Calibri" panose="020F0502020204030204"/>
              </a:rPr>
              <a:t> / </a:t>
            </a:r>
            <a:r>
              <a:rPr lang="en-US" sz="2400" dirty="0" err="1">
                <a:solidFill>
                  <a:prstClr val="white"/>
                </a:solidFill>
                <a:latin typeface="Calibri" panose="020F0502020204030204"/>
              </a:rPr>
              <a:t>konseling</a:t>
            </a:r>
            <a:r>
              <a:rPr lang="en-US" sz="2400" dirty="0">
                <a:solidFill>
                  <a:prstClr val="white"/>
                </a:solidFill>
                <a:latin typeface="Calibri" panose="020F0502020204030204"/>
              </a:rPr>
              <a:t> </a:t>
            </a:r>
            <a:r>
              <a:rPr lang="id-ID" sz="2400" dirty="0">
                <a:solidFill>
                  <a:prstClr val="white"/>
                </a:solidFill>
                <a:latin typeface="Calibri" panose="020F0502020204030204"/>
              </a:rPr>
              <a:t> </a:t>
            </a:r>
            <a:r>
              <a:rPr lang="en-US" sz="2400" dirty="0" err="1">
                <a:solidFill>
                  <a:prstClr val="white"/>
                </a:solidFill>
                <a:latin typeface="Calibri" panose="020F0502020204030204"/>
              </a:rPr>
              <a:t>untuk</a:t>
            </a:r>
            <a:r>
              <a:rPr lang="en-US" sz="2400" dirty="0">
                <a:solidFill>
                  <a:prstClr val="white"/>
                </a:solidFill>
                <a:latin typeface="Calibri" panose="020F0502020204030204"/>
              </a:rPr>
              <a:t> yang </a:t>
            </a:r>
            <a:r>
              <a:rPr lang="en-US" sz="2400" dirty="0" err="1">
                <a:solidFill>
                  <a:prstClr val="white"/>
                </a:solidFill>
                <a:latin typeface="Calibri" panose="020F0502020204030204"/>
              </a:rPr>
              <a:t>membutuhkan</a:t>
            </a:r>
            <a:r>
              <a:rPr lang="en-US" sz="2400" dirty="0">
                <a:solidFill>
                  <a:prstClr val="white"/>
                </a:solidFill>
                <a:latin typeface="Calibri" panose="020F0502020204030204"/>
              </a:rPr>
              <a:t>.</a:t>
            </a:r>
          </a:p>
        </p:txBody>
      </p:sp>
      <p:sp>
        <p:nvSpPr>
          <p:cNvPr id="10" name="Rectangle 9">
            <a:extLst>
              <a:ext uri="{FF2B5EF4-FFF2-40B4-BE49-F238E27FC236}">
                <a16:creationId xmlns:a16="http://schemas.microsoft.com/office/drawing/2014/main" id="{3FA73062-33EC-2F09-0E51-9CD941D7C350}"/>
              </a:ext>
            </a:extLst>
          </p:cNvPr>
          <p:cNvSpPr/>
          <p:nvPr/>
        </p:nvSpPr>
        <p:spPr>
          <a:xfrm>
            <a:off x="17721" y="0"/>
            <a:ext cx="188686" cy="6858000"/>
          </a:xfrm>
          <a:prstGeom prst="rect">
            <a:avLst/>
          </a:prstGeom>
          <a:solidFill>
            <a:srgbClr val="F7EE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1" name="Rectangle 10">
            <a:extLst>
              <a:ext uri="{FF2B5EF4-FFF2-40B4-BE49-F238E27FC236}">
                <a16:creationId xmlns:a16="http://schemas.microsoft.com/office/drawing/2014/main" id="{C3D8C8DC-9EAE-4536-513B-1F0376A9BEF4}"/>
              </a:ext>
            </a:extLst>
          </p:cNvPr>
          <p:cNvSpPr/>
          <p:nvPr/>
        </p:nvSpPr>
        <p:spPr>
          <a:xfrm rot="5400000">
            <a:off x="4285828" y="2404836"/>
            <a:ext cx="188686" cy="8724900"/>
          </a:xfrm>
          <a:prstGeom prst="rect">
            <a:avLst/>
          </a:prstGeom>
          <a:solidFill>
            <a:srgbClr val="F7EE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2" name="Rectangle: Top Corners Rounded 11">
            <a:extLst>
              <a:ext uri="{FF2B5EF4-FFF2-40B4-BE49-F238E27FC236}">
                <a16:creationId xmlns:a16="http://schemas.microsoft.com/office/drawing/2014/main" id="{8947B627-CF9E-A206-4430-E235950472B8}"/>
              </a:ext>
            </a:extLst>
          </p:cNvPr>
          <p:cNvSpPr/>
          <p:nvPr/>
        </p:nvSpPr>
        <p:spPr>
          <a:xfrm rot="16200000">
            <a:off x="11206950" y="3404128"/>
            <a:ext cx="1397001" cy="608543"/>
          </a:xfrm>
          <a:prstGeom prst="round2SameRect">
            <a:avLst>
              <a:gd name="adj1" fmla="val 50000"/>
              <a:gd name="adj2" fmla="val 0"/>
            </a:avLst>
          </a:prstGeom>
          <a:solidFill>
            <a:srgbClr val="F7EE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grpSp>
        <p:nvGrpSpPr>
          <p:cNvPr id="13" name="Group 12">
            <a:extLst>
              <a:ext uri="{FF2B5EF4-FFF2-40B4-BE49-F238E27FC236}">
                <a16:creationId xmlns:a16="http://schemas.microsoft.com/office/drawing/2014/main" id="{29A4355E-E88F-7F32-3884-CD9EF8511097}"/>
              </a:ext>
            </a:extLst>
          </p:cNvPr>
          <p:cNvGrpSpPr/>
          <p:nvPr/>
        </p:nvGrpSpPr>
        <p:grpSpPr>
          <a:xfrm rot="16200000">
            <a:off x="10970559" y="-461965"/>
            <a:ext cx="342178" cy="1603314"/>
            <a:chOff x="-1016702" y="3371317"/>
            <a:chExt cx="317631" cy="1488305"/>
          </a:xfrm>
          <a:solidFill>
            <a:srgbClr val="193644"/>
          </a:solidFill>
        </p:grpSpPr>
        <p:sp>
          <p:nvSpPr>
            <p:cNvPr id="14" name="Oval 13">
              <a:extLst>
                <a:ext uri="{FF2B5EF4-FFF2-40B4-BE49-F238E27FC236}">
                  <a16:creationId xmlns:a16="http://schemas.microsoft.com/office/drawing/2014/main" id="{D89756CC-2F78-BA5A-35C9-5C3FE2D2B0D4}"/>
                </a:ext>
              </a:extLst>
            </p:cNvPr>
            <p:cNvSpPr/>
            <p:nvPr/>
          </p:nvSpPr>
          <p:spPr>
            <a:xfrm>
              <a:off x="-1016702"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5" name="Oval 14">
              <a:extLst>
                <a:ext uri="{FF2B5EF4-FFF2-40B4-BE49-F238E27FC236}">
                  <a16:creationId xmlns:a16="http://schemas.microsoft.com/office/drawing/2014/main" id="{3CBB25BD-7092-575C-38E3-2368F5BA9EE0}"/>
                </a:ext>
              </a:extLst>
            </p:cNvPr>
            <p:cNvSpPr/>
            <p:nvPr/>
          </p:nvSpPr>
          <p:spPr>
            <a:xfrm>
              <a:off x="-827475"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6" name="Oval 15">
              <a:extLst>
                <a:ext uri="{FF2B5EF4-FFF2-40B4-BE49-F238E27FC236}">
                  <a16:creationId xmlns:a16="http://schemas.microsoft.com/office/drawing/2014/main" id="{93BD9E76-266B-7CE8-8794-84A70C2A14F4}"/>
                </a:ext>
              </a:extLst>
            </p:cNvPr>
            <p:cNvSpPr/>
            <p:nvPr/>
          </p:nvSpPr>
          <p:spPr>
            <a:xfrm>
              <a:off x="-1016702"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7" name="Oval 16">
              <a:extLst>
                <a:ext uri="{FF2B5EF4-FFF2-40B4-BE49-F238E27FC236}">
                  <a16:creationId xmlns:a16="http://schemas.microsoft.com/office/drawing/2014/main" id="{216D9DD8-3186-83C5-E9FA-8BEE956E9DCF}"/>
                </a:ext>
              </a:extLst>
            </p:cNvPr>
            <p:cNvSpPr/>
            <p:nvPr/>
          </p:nvSpPr>
          <p:spPr>
            <a:xfrm>
              <a:off x="-827475"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8" name="Oval 17">
              <a:extLst>
                <a:ext uri="{FF2B5EF4-FFF2-40B4-BE49-F238E27FC236}">
                  <a16:creationId xmlns:a16="http://schemas.microsoft.com/office/drawing/2014/main" id="{02649F97-F327-9012-2F39-D3420592ACEC}"/>
                </a:ext>
              </a:extLst>
            </p:cNvPr>
            <p:cNvSpPr/>
            <p:nvPr/>
          </p:nvSpPr>
          <p:spPr>
            <a:xfrm>
              <a:off x="-1016702"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19" name="Oval 18">
              <a:extLst>
                <a:ext uri="{FF2B5EF4-FFF2-40B4-BE49-F238E27FC236}">
                  <a16:creationId xmlns:a16="http://schemas.microsoft.com/office/drawing/2014/main" id="{870554D9-E00B-C09B-4EC4-3F0FFDEF5DC4}"/>
                </a:ext>
              </a:extLst>
            </p:cNvPr>
            <p:cNvSpPr/>
            <p:nvPr/>
          </p:nvSpPr>
          <p:spPr>
            <a:xfrm>
              <a:off x="-827475"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0" name="Oval 19">
              <a:extLst>
                <a:ext uri="{FF2B5EF4-FFF2-40B4-BE49-F238E27FC236}">
                  <a16:creationId xmlns:a16="http://schemas.microsoft.com/office/drawing/2014/main" id="{C86B0C60-80CD-5101-99DB-3087D9CB7E5A}"/>
                </a:ext>
              </a:extLst>
            </p:cNvPr>
            <p:cNvSpPr/>
            <p:nvPr/>
          </p:nvSpPr>
          <p:spPr>
            <a:xfrm>
              <a:off x="-1016702"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1" name="Oval 20">
              <a:extLst>
                <a:ext uri="{FF2B5EF4-FFF2-40B4-BE49-F238E27FC236}">
                  <a16:creationId xmlns:a16="http://schemas.microsoft.com/office/drawing/2014/main" id="{FE3F84B8-6178-3363-D2B1-7E0B2C1F48CB}"/>
                </a:ext>
              </a:extLst>
            </p:cNvPr>
            <p:cNvSpPr/>
            <p:nvPr/>
          </p:nvSpPr>
          <p:spPr>
            <a:xfrm>
              <a:off x="-827475"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2" name="Oval 21">
              <a:extLst>
                <a:ext uri="{FF2B5EF4-FFF2-40B4-BE49-F238E27FC236}">
                  <a16:creationId xmlns:a16="http://schemas.microsoft.com/office/drawing/2014/main" id="{8FAB243D-ACFD-C5C2-7861-3529BBAA872E}"/>
                </a:ext>
              </a:extLst>
            </p:cNvPr>
            <p:cNvSpPr/>
            <p:nvPr/>
          </p:nvSpPr>
          <p:spPr>
            <a:xfrm>
              <a:off x="-1016702"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3" name="Oval 22">
              <a:extLst>
                <a:ext uri="{FF2B5EF4-FFF2-40B4-BE49-F238E27FC236}">
                  <a16:creationId xmlns:a16="http://schemas.microsoft.com/office/drawing/2014/main" id="{B0609CD0-0451-AB30-9F0C-87F12A591DEA}"/>
                </a:ext>
              </a:extLst>
            </p:cNvPr>
            <p:cNvSpPr/>
            <p:nvPr/>
          </p:nvSpPr>
          <p:spPr>
            <a:xfrm>
              <a:off x="-827475"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4" name="Oval 23">
              <a:extLst>
                <a:ext uri="{FF2B5EF4-FFF2-40B4-BE49-F238E27FC236}">
                  <a16:creationId xmlns:a16="http://schemas.microsoft.com/office/drawing/2014/main" id="{FB65E7F4-FEF7-0BFC-46D7-640C617D8AEE}"/>
                </a:ext>
              </a:extLst>
            </p:cNvPr>
            <p:cNvSpPr/>
            <p:nvPr/>
          </p:nvSpPr>
          <p:spPr>
            <a:xfrm>
              <a:off x="-1016702"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5" name="Oval 24">
              <a:extLst>
                <a:ext uri="{FF2B5EF4-FFF2-40B4-BE49-F238E27FC236}">
                  <a16:creationId xmlns:a16="http://schemas.microsoft.com/office/drawing/2014/main" id="{3CBBC070-4F44-EE21-8001-CBDE4AA68A7C}"/>
                </a:ext>
              </a:extLst>
            </p:cNvPr>
            <p:cNvSpPr/>
            <p:nvPr/>
          </p:nvSpPr>
          <p:spPr>
            <a:xfrm>
              <a:off x="-827475"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6" name="Oval 25">
              <a:extLst>
                <a:ext uri="{FF2B5EF4-FFF2-40B4-BE49-F238E27FC236}">
                  <a16:creationId xmlns:a16="http://schemas.microsoft.com/office/drawing/2014/main" id="{1BC7887A-A40B-9CAB-BA1B-54F27C3D1343}"/>
                </a:ext>
              </a:extLst>
            </p:cNvPr>
            <p:cNvSpPr/>
            <p:nvPr/>
          </p:nvSpPr>
          <p:spPr>
            <a:xfrm>
              <a:off x="-1016702"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7" name="Oval 26">
              <a:extLst>
                <a:ext uri="{FF2B5EF4-FFF2-40B4-BE49-F238E27FC236}">
                  <a16:creationId xmlns:a16="http://schemas.microsoft.com/office/drawing/2014/main" id="{A4C6157D-8886-4B22-9B45-60E6CAEAEA55}"/>
                </a:ext>
              </a:extLst>
            </p:cNvPr>
            <p:cNvSpPr/>
            <p:nvPr/>
          </p:nvSpPr>
          <p:spPr>
            <a:xfrm>
              <a:off x="-827475"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8" name="Oval 27">
              <a:extLst>
                <a:ext uri="{FF2B5EF4-FFF2-40B4-BE49-F238E27FC236}">
                  <a16:creationId xmlns:a16="http://schemas.microsoft.com/office/drawing/2014/main" id="{C4A6E448-A29B-25E0-2B71-2F71AED956C3}"/>
                </a:ext>
              </a:extLst>
            </p:cNvPr>
            <p:cNvSpPr/>
            <p:nvPr/>
          </p:nvSpPr>
          <p:spPr>
            <a:xfrm>
              <a:off x="-1016702"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29" name="Oval 28">
              <a:extLst>
                <a:ext uri="{FF2B5EF4-FFF2-40B4-BE49-F238E27FC236}">
                  <a16:creationId xmlns:a16="http://schemas.microsoft.com/office/drawing/2014/main" id="{2F913354-D3ED-9CAF-8D5D-8D9F4A2B9585}"/>
                </a:ext>
              </a:extLst>
            </p:cNvPr>
            <p:cNvSpPr/>
            <p:nvPr/>
          </p:nvSpPr>
          <p:spPr>
            <a:xfrm>
              <a:off x="-827475"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grpSp>
      <p:grpSp>
        <p:nvGrpSpPr>
          <p:cNvPr id="30" name="Group 29">
            <a:extLst>
              <a:ext uri="{FF2B5EF4-FFF2-40B4-BE49-F238E27FC236}">
                <a16:creationId xmlns:a16="http://schemas.microsoft.com/office/drawing/2014/main" id="{04B44910-4F26-47B6-DDD3-0349F02A078F}"/>
              </a:ext>
            </a:extLst>
          </p:cNvPr>
          <p:cNvGrpSpPr/>
          <p:nvPr/>
        </p:nvGrpSpPr>
        <p:grpSpPr>
          <a:xfrm>
            <a:off x="11875106" y="3189399"/>
            <a:ext cx="219791" cy="1029860"/>
            <a:chOff x="-1016702" y="3371317"/>
            <a:chExt cx="317631" cy="1488305"/>
          </a:xfrm>
          <a:solidFill>
            <a:srgbClr val="193644"/>
          </a:solidFill>
        </p:grpSpPr>
        <p:sp>
          <p:nvSpPr>
            <p:cNvPr id="31" name="Oval 30">
              <a:extLst>
                <a:ext uri="{FF2B5EF4-FFF2-40B4-BE49-F238E27FC236}">
                  <a16:creationId xmlns:a16="http://schemas.microsoft.com/office/drawing/2014/main" id="{1175C79F-0487-0117-51C3-793E0F1E90C8}"/>
                </a:ext>
              </a:extLst>
            </p:cNvPr>
            <p:cNvSpPr/>
            <p:nvPr/>
          </p:nvSpPr>
          <p:spPr>
            <a:xfrm>
              <a:off x="-1016702"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2" name="Oval 31">
              <a:extLst>
                <a:ext uri="{FF2B5EF4-FFF2-40B4-BE49-F238E27FC236}">
                  <a16:creationId xmlns:a16="http://schemas.microsoft.com/office/drawing/2014/main" id="{807E87D0-B17E-FBBB-7A2C-119803C19262}"/>
                </a:ext>
              </a:extLst>
            </p:cNvPr>
            <p:cNvSpPr/>
            <p:nvPr/>
          </p:nvSpPr>
          <p:spPr>
            <a:xfrm>
              <a:off x="-827475"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3" name="Oval 32">
              <a:extLst>
                <a:ext uri="{FF2B5EF4-FFF2-40B4-BE49-F238E27FC236}">
                  <a16:creationId xmlns:a16="http://schemas.microsoft.com/office/drawing/2014/main" id="{60D74FD9-0605-279F-CD06-EED3C7AACC7D}"/>
                </a:ext>
              </a:extLst>
            </p:cNvPr>
            <p:cNvSpPr/>
            <p:nvPr/>
          </p:nvSpPr>
          <p:spPr>
            <a:xfrm>
              <a:off x="-1016702"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4" name="Oval 33">
              <a:extLst>
                <a:ext uri="{FF2B5EF4-FFF2-40B4-BE49-F238E27FC236}">
                  <a16:creationId xmlns:a16="http://schemas.microsoft.com/office/drawing/2014/main" id="{F57EE2D6-0479-D2DA-BEDC-818AAEE34980}"/>
                </a:ext>
              </a:extLst>
            </p:cNvPr>
            <p:cNvSpPr/>
            <p:nvPr/>
          </p:nvSpPr>
          <p:spPr>
            <a:xfrm>
              <a:off x="-827475"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5" name="Oval 34">
              <a:extLst>
                <a:ext uri="{FF2B5EF4-FFF2-40B4-BE49-F238E27FC236}">
                  <a16:creationId xmlns:a16="http://schemas.microsoft.com/office/drawing/2014/main" id="{C338E4CB-B74C-CC69-B10B-2BC098869037}"/>
                </a:ext>
              </a:extLst>
            </p:cNvPr>
            <p:cNvSpPr/>
            <p:nvPr/>
          </p:nvSpPr>
          <p:spPr>
            <a:xfrm>
              <a:off x="-1016702"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6" name="Oval 35">
              <a:extLst>
                <a:ext uri="{FF2B5EF4-FFF2-40B4-BE49-F238E27FC236}">
                  <a16:creationId xmlns:a16="http://schemas.microsoft.com/office/drawing/2014/main" id="{2BF433B6-EBAA-1D08-8DEF-0300A972B2D3}"/>
                </a:ext>
              </a:extLst>
            </p:cNvPr>
            <p:cNvSpPr/>
            <p:nvPr/>
          </p:nvSpPr>
          <p:spPr>
            <a:xfrm>
              <a:off x="-827475"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7" name="Oval 36">
              <a:extLst>
                <a:ext uri="{FF2B5EF4-FFF2-40B4-BE49-F238E27FC236}">
                  <a16:creationId xmlns:a16="http://schemas.microsoft.com/office/drawing/2014/main" id="{B93D93E7-4878-8F91-A569-94B7B4B5FB71}"/>
                </a:ext>
              </a:extLst>
            </p:cNvPr>
            <p:cNvSpPr/>
            <p:nvPr/>
          </p:nvSpPr>
          <p:spPr>
            <a:xfrm>
              <a:off x="-1016702"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8" name="Oval 37">
              <a:extLst>
                <a:ext uri="{FF2B5EF4-FFF2-40B4-BE49-F238E27FC236}">
                  <a16:creationId xmlns:a16="http://schemas.microsoft.com/office/drawing/2014/main" id="{7B889B0B-8740-3CAC-3130-1B6E73D9A28F}"/>
                </a:ext>
              </a:extLst>
            </p:cNvPr>
            <p:cNvSpPr/>
            <p:nvPr/>
          </p:nvSpPr>
          <p:spPr>
            <a:xfrm>
              <a:off x="-827475"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39" name="Oval 38">
              <a:extLst>
                <a:ext uri="{FF2B5EF4-FFF2-40B4-BE49-F238E27FC236}">
                  <a16:creationId xmlns:a16="http://schemas.microsoft.com/office/drawing/2014/main" id="{B419C1CC-89D6-9FC0-A6D7-C93E4F593AB7}"/>
                </a:ext>
              </a:extLst>
            </p:cNvPr>
            <p:cNvSpPr/>
            <p:nvPr/>
          </p:nvSpPr>
          <p:spPr>
            <a:xfrm>
              <a:off x="-1016702"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0" name="Oval 39">
              <a:extLst>
                <a:ext uri="{FF2B5EF4-FFF2-40B4-BE49-F238E27FC236}">
                  <a16:creationId xmlns:a16="http://schemas.microsoft.com/office/drawing/2014/main" id="{62EDC8FB-2CE4-CC3A-4A57-35B58B13DCD3}"/>
                </a:ext>
              </a:extLst>
            </p:cNvPr>
            <p:cNvSpPr/>
            <p:nvPr/>
          </p:nvSpPr>
          <p:spPr>
            <a:xfrm>
              <a:off x="-827475"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1" name="Oval 40">
              <a:extLst>
                <a:ext uri="{FF2B5EF4-FFF2-40B4-BE49-F238E27FC236}">
                  <a16:creationId xmlns:a16="http://schemas.microsoft.com/office/drawing/2014/main" id="{61182D41-A095-5924-39EC-22C781524847}"/>
                </a:ext>
              </a:extLst>
            </p:cNvPr>
            <p:cNvSpPr/>
            <p:nvPr/>
          </p:nvSpPr>
          <p:spPr>
            <a:xfrm>
              <a:off x="-1016702"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2" name="Oval 41">
              <a:extLst>
                <a:ext uri="{FF2B5EF4-FFF2-40B4-BE49-F238E27FC236}">
                  <a16:creationId xmlns:a16="http://schemas.microsoft.com/office/drawing/2014/main" id="{A5B71AC2-72F7-0EF8-48E4-CFF2629C9387}"/>
                </a:ext>
              </a:extLst>
            </p:cNvPr>
            <p:cNvSpPr/>
            <p:nvPr/>
          </p:nvSpPr>
          <p:spPr>
            <a:xfrm>
              <a:off x="-827475"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3" name="Oval 42">
              <a:extLst>
                <a:ext uri="{FF2B5EF4-FFF2-40B4-BE49-F238E27FC236}">
                  <a16:creationId xmlns:a16="http://schemas.microsoft.com/office/drawing/2014/main" id="{43A3D24B-6A2D-9125-543F-D612CDAAC685}"/>
                </a:ext>
              </a:extLst>
            </p:cNvPr>
            <p:cNvSpPr/>
            <p:nvPr/>
          </p:nvSpPr>
          <p:spPr>
            <a:xfrm>
              <a:off x="-1016702"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4" name="Oval 43">
              <a:extLst>
                <a:ext uri="{FF2B5EF4-FFF2-40B4-BE49-F238E27FC236}">
                  <a16:creationId xmlns:a16="http://schemas.microsoft.com/office/drawing/2014/main" id="{E34EFB0B-700C-CDBB-40BA-383986726487}"/>
                </a:ext>
              </a:extLst>
            </p:cNvPr>
            <p:cNvSpPr/>
            <p:nvPr/>
          </p:nvSpPr>
          <p:spPr>
            <a:xfrm>
              <a:off x="-827475"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5" name="Oval 44">
              <a:extLst>
                <a:ext uri="{FF2B5EF4-FFF2-40B4-BE49-F238E27FC236}">
                  <a16:creationId xmlns:a16="http://schemas.microsoft.com/office/drawing/2014/main" id="{947FCB48-1494-5755-BC28-5944F87F6A2C}"/>
                </a:ext>
              </a:extLst>
            </p:cNvPr>
            <p:cNvSpPr/>
            <p:nvPr/>
          </p:nvSpPr>
          <p:spPr>
            <a:xfrm>
              <a:off x="-1016702"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6" name="Oval 45">
              <a:extLst>
                <a:ext uri="{FF2B5EF4-FFF2-40B4-BE49-F238E27FC236}">
                  <a16:creationId xmlns:a16="http://schemas.microsoft.com/office/drawing/2014/main" id="{2AF73E3C-84E7-0158-8590-4D9DA4A04680}"/>
                </a:ext>
              </a:extLst>
            </p:cNvPr>
            <p:cNvSpPr/>
            <p:nvPr/>
          </p:nvSpPr>
          <p:spPr>
            <a:xfrm>
              <a:off x="-827475"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grpSp>
      <p:grpSp>
        <p:nvGrpSpPr>
          <p:cNvPr id="47" name="Group 46">
            <a:extLst>
              <a:ext uri="{FF2B5EF4-FFF2-40B4-BE49-F238E27FC236}">
                <a16:creationId xmlns:a16="http://schemas.microsoft.com/office/drawing/2014/main" id="{D4A746C1-E928-2B1B-76AA-FF7D519208CB}"/>
              </a:ext>
            </a:extLst>
          </p:cNvPr>
          <p:cNvGrpSpPr/>
          <p:nvPr/>
        </p:nvGrpSpPr>
        <p:grpSpPr>
          <a:xfrm rot="16200000">
            <a:off x="9292267" y="-461965"/>
            <a:ext cx="342178" cy="1603314"/>
            <a:chOff x="-1016702" y="3371317"/>
            <a:chExt cx="317631" cy="1488305"/>
          </a:xfrm>
          <a:solidFill>
            <a:srgbClr val="193644"/>
          </a:solidFill>
        </p:grpSpPr>
        <p:sp>
          <p:nvSpPr>
            <p:cNvPr id="48" name="Oval 47">
              <a:extLst>
                <a:ext uri="{FF2B5EF4-FFF2-40B4-BE49-F238E27FC236}">
                  <a16:creationId xmlns:a16="http://schemas.microsoft.com/office/drawing/2014/main" id="{3A5CF317-84DA-EB89-65E6-29D29E56A784}"/>
                </a:ext>
              </a:extLst>
            </p:cNvPr>
            <p:cNvSpPr/>
            <p:nvPr/>
          </p:nvSpPr>
          <p:spPr>
            <a:xfrm>
              <a:off x="-1016702"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49" name="Oval 48">
              <a:extLst>
                <a:ext uri="{FF2B5EF4-FFF2-40B4-BE49-F238E27FC236}">
                  <a16:creationId xmlns:a16="http://schemas.microsoft.com/office/drawing/2014/main" id="{7E1AE234-E263-22D2-7162-B600C82AA2E1}"/>
                </a:ext>
              </a:extLst>
            </p:cNvPr>
            <p:cNvSpPr/>
            <p:nvPr/>
          </p:nvSpPr>
          <p:spPr>
            <a:xfrm>
              <a:off x="-827475" y="337131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0" name="Oval 49">
              <a:extLst>
                <a:ext uri="{FF2B5EF4-FFF2-40B4-BE49-F238E27FC236}">
                  <a16:creationId xmlns:a16="http://schemas.microsoft.com/office/drawing/2014/main" id="{8DAADF7D-8C0B-9531-FC23-B9E16AF2349F}"/>
                </a:ext>
              </a:extLst>
            </p:cNvPr>
            <p:cNvSpPr/>
            <p:nvPr/>
          </p:nvSpPr>
          <p:spPr>
            <a:xfrm>
              <a:off x="-1016702"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1" name="Oval 50">
              <a:extLst>
                <a:ext uri="{FF2B5EF4-FFF2-40B4-BE49-F238E27FC236}">
                  <a16:creationId xmlns:a16="http://schemas.microsoft.com/office/drawing/2014/main" id="{A9173FBD-7193-B8E7-E397-A5C85ED953B8}"/>
                </a:ext>
              </a:extLst>
            </p:cNvPr>
            <p:cNvSpPr/>
            <p:nvPr/>
          </p:nvSpPr>
          <p:spPr>
            <a:xfrm>
              <a:off x="-827475" y="356606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2" name="Oval 51">
              <a:extLst>
                <a:ext uri="{FF2B5EF4-FFF2-40B4-BE49-F238E27FC236}">
                  <a16:creationId xmlns:a16="http://schemas.microsoft.com/office/drawing/2014/main" id="{8BF6AC77-11F7-B3EC-2C8F-F21ABC3FA7B6}"/>
                </a:ext>
              </a:extLst>
            </p:cNvPr>
            <p:cNvSpPr/>
            <p:nvPr/>
          </p:nvSpPr>
          <p:spPr>
            <a:xfrm>
              <a:off x="-1016702"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3" name="Oval 52">
              <a:extLst>
                <a:ext uri="{FF2B5EF4-FFF2-40B4-BE49-F238E27FC236}">
                  <a16:creationId xmlns:a16="http://schemas.microsoft.com/office/drawing/2014/main" id="{E635C231-E27C-D27C-B831-4102E6978AD4}"/>
                </a:ext>
              </a:extLst>
            </p:cNvPr>
            <p:cNvSpPr/>
            <p:nvPr/>
          </p:nvSpPr>
          <p:spPr>
            <a:xfrm>
              <a:off x="-827475" y="376407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4" name="Oval 53">
              <a:extLst>
                <a:ext uri="{FF2B5EF4-FFF2-40B4-BE49-F238E27FC236}">
                  <a16:creationId xmlns:a16="http://schemas.microsoft.com/office/drawing/2014/main" id="{BAA8F8ED-6AE9-70BD-2726-535B19350F11}"/>
                </a:ext>
              </a:extLst>
            </p:cNvPr>
            <p:cNvSpPr/>
            <p:nvPr/>
          </p:nvSpPr>
          <p:spPr>
            <a:xfrm>
              <a:off x="-1016702"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5" name="Oval 54">
              <a:extLst>
                <a:ext uri="{FF2B5EF4-FFF2-40B4-BE49-F238E27FC236}">
                  <a16:creationId xmlns:a16="http://schemas.microsoft.com/office/drawing/2014/main" id="{ECFFBB1D-2E27-97A6-4DA4-0B0E41A47F73}"/>
                </a:ext>
              </a:extLst>
            </p:cNvPr>
            <p:cNvSpPr/>
            <p:nvPr/>
          </p:nvSpPr>
          <p:spPr>
            <a:xfrm>
              <a:off x="-827475" y="395882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6" name="Oval 55">
              <a:extLst>
                <a:ext uri="{FF2B5EF4-FFF2-40B4-BE49-F238E27FC236}">
                  <a16:creationId xmlns:a16="http://schemas.microsoft.com/office/drawing/2014/main" id="{164D1620-1CD2-4014-847C-260DFFB0E0CB}"/>
                </a:ext>
              </a:extLst>
            </p:cNvPr>
            <p:cNvSpPr/>
            <p:nvPr/>
          </p:nvSpPr>
          <p:spPr>
            <a:xfrm>
              <a:off x="-1016702"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7" name="Oval 56">
              <a:extLst>
                <a:ext uri="{FF2B5EF4-FFF2-40B4-BE49-F238E27FC236}">
                  <a16:creationId xmlns:a16="http://schemas.microsoft.com/office/drawing/2014/main" id="{40BD906E-A625-35C6-F63D-5D2842022EF4}"/>
                </a:ext>
              </a:extLst>
            </p:cNvPr>
            <p:cNvSpPr/>
            <p:nvPr/>
          </p:nvSpPr>
          <p:spPr>
            <a:xfrm>
              <a:off x="-827475" y="4143712"/>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8" name="Oval 57">
              <a:extLst>
                <a:ext uri="{FF2B5EF4-FFF2-40B4-BE49-F238E27FC236}">
                  <a16:creationId xmlns:a16="http://schemas.microsoft.com/office/drawing/2014/main" id="{D229CE1B-786B-5B40-C02F-AB4C29CCDDA3}"/>
                </a:ext>
              </a:extLst>
            </p:cNvPr>
            <p:cNvSpPr/>
            <p:nvPr/>
          </p:nvSpPr>
          <p:spPr>
            <a:xfrm>
              <a:off x="-1016702"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59" name="Oval 58">
              <a:extLst>
                <a:ext uri="{FF2B5EF4-FFF2-40B4-BE49-F238E27FC236}">
                  <a16:creationId xmlns:a16="http://schemas.microsoft.com/office/drawing/2014/main" id="{015FCE6A-912A-F9D7-85C2-A68D30CA2B2D}"/>
                </a:ext>
              </a:extLst>
            </p:cNvPr>
            <p:cNvSpPr/>
            <p:nvPr/>
          </p:nvSpPr>
          <p:spPr>
            <a:xfrm>
              <a:off x="-827475" y="4338463"/>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60" name="Oval 59">
              <a:extLst>
                <a:ext uri="{FF2B5EF4-FFF2-40B4-BE49-F238E27FC236}">
                  <a16:creationId xmlns:a16="http://schemas.microsoft.com/office/drawing/2014/main" id="{8F781A06-89E7-3CA8-3C8F-56C0FE5E9D7B}"/>
                </a:ext>
              </a:extLst>
            </p:cNvPr>
            <p:cNvSpPr/>
            <p:nvPr/>
          </p:nvSpPr>
          <p:spPr>
            <a:xfrm>
              <a:off x="-1016702"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61" name="Oval 60">
              <a:extLst>
                <a:ext uri="{FF2B5EF4-FFF2-40B4-BE49-F238E27FC236}">
                  <a16:creationId xmlns:a16="http://schemas.microsoft.com/office/drawing/2014/main" id="{4742790B-094A-7DD1-BF1C-E1F430C9E962}"/>
                </a:ext>
              </a:extLst>
            </p:cNvPr>
            <p:cNvSpPr/>
            <p:nvPr/>
          </p:nvSpPr>
          <p:spPr>
            <a:xfrm>
              <a:off x="-827475" y="4536467"/>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62" name="Oval 61">
              <a:extLst>
                <a:ext uri="{FF2B5EF4-FFF2-40B4-BE49-F238E27FC236}">
                  <a16:creationId xmlns:a16="http://schemas.microsoft.com/office/drawing/2014/main" id="{C3F69622-6CFC-8CD6-E571-DEDB58668144}"/>
                </a:ext>
              </a:extLst>
            </p:cNvPr>
            <p:cNvSpPr/>
            <p:nvPr/>
          </p:nvSpPr>
          <p:spPr>
            <a:xfrm>
              <a:off x="-1016702"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sp>
          <p:nvSpPr>
            <p:cNvPr id="63" name="Oval 62">
              <a:extLst>
                <a:ext uri="{FF2B5EF4-FFF2-40B4-BE49-F238E27FC236}">
                  <a16:creationId xmlns:a16="http://schemas.microsoft.com/office/drawing/2014/main" id="{2358DE7D-7413-8E3B-6439-EB210E94C471}"/>
                </a:ext>
              </a:extLst>
            </p:cNvPr>
            <p:cNvSpPr/>
            <p:nvPr/>
          </p:nvSpPr>
          <p:spPr>
            <a:xfrm>
              <a:off x="-827475" y="4731218"/>
              <a:ext cx="128404" cy="1284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Calibri" panose="020F0502020204030204"/>
              </a:endParaRPr>
            </a:p>
          </p:txBody>
        </p:sp>
      </p:grpSp>
    </p:spTree>
    <p:extLst>
      <p:ext uri="{BB962C8B-B14F-4D97-AF65-F5344CB8AC3E}">
        <p14:creationId xmlns:p14="http://schemas.microsoft.com/office/powerpoint/2010/main" val="734807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153" y="811369"/>
            <a:ext cx="10542112" cy="4738093"/>
          </a:xfrm>
        </p:spPr>
        <p:txBody>
          <a:bodyPr>
            <a:normAutofit/>
          </a:bodyPr>
          <a:lstStyle/>
          <a:p>
            <a:pPr algn="ctr"/>
            <a:r>
              <a:rPr lang="id-ID" sz="4000" b="1" dirty="0"/>
              <a:t>HARAPAN :</a:t>
            </a:r>
            <a:br>
              <a:rPr lang="en-US" b="1" dirty="0"/>
            </a:br>
            <a:br>
              <a:rPr lang="en-US" sz="2800" b="1" dirty="0"/>
            </a:br>
            <a:r>
              <a:rPr lang="id-ID" sz="2400" dirty="0">
                <a:solidFill>
                  <a:schemeClr val="tx1"/>
                </a:solidFill>
              </a:rPr>
              <a:t>BIMBINGAN DAN ARAHAN DARI </a:t>
            </a:r>
            <a:r>
              <a:rPr lang="en-US" sz="2400" dirty="0">
                <a:solidFill>
                  <a:schemeClr val="tx1"/>
                </a:solidFill>
              </a:rPr>
              <a:t>ORANG TUA</a:t>
            </a:r>
            <a:r>
              <a:rPr lang="id-ID" sz="2400" dirty="0">
                <a:solidFill>
                  <a:schemeClr val="tx1"/>
                </a:solidFill>
              </a:rPr>
              <a:t> MENCIPTAKAN GENERASI PENERUS YANG MANDIRI DAN SUKSES.</a:t>
            </a:r>
            <a:br>
              <a:rPr lang="id-ID" sz="2400" dirty="0">
                <a:solidFill>
                  <a:schemeClr val="tx1"/>
                </a:solidFill>
              </a:rPr>
            </a:br>
            <a:br>
              <a:rPr lang="id-ID" sz="2400" dirty="0">
                <a:solidFill>
                  <a:schemeClr val="tx1"/>
                </a:solidFill>
              </a:rPr>
            </a:br>
            <a:br>
              <a:rPr lang="id-ID" sz="2400" dirty="0">
                <a:solidFill>
                  <a:schemeClr val="tx1"/>
                </a:solidFill>
              </a:rPr>
            </a:br>
            <a:br>
              <a:rPr lang="id-ID" sz="2400" dirty="0">
                <a:solidFill>
                  <a:schemeClr val="tx1"/>
                </a:solidFill>
              </a:rPr>
            </a:br>
            <a:br>
              <a:rPr lang="id-ID" sz="2400" dirty="0">
                <a:solidFill>
                  <a:schemeClr val="tx1"/>
                </a:solidFill>
              </a:rPr>
            </a:br>
            <a:br>
              <a:rPr lang="id-ID" sz="2400" dirty="0">
                <a:solidFill>
                  <a:schemeClr val="accent2"/>
                </a:solidFill>
                <a:latin typeface="Brush Script MT" panose="03060802040406070304" pitchFamily="66" charset="0"/>
              </a:rPr>
            </a:br>
            <a:r>
              <a:rPr lang="id-ID" sz="4000" dirty="0">
                <a:solidFill>
                  <a:schemeClr val="accent2"/>
                </a:solidFill>
                <a:latin typeface="Berlin Sans FB" panose="020E0602020502020306" pitchFamily="34" charset="0"/>
              </a:rPr>
              <a:t>SEKIAN DAN TERIMA KASIH</a:t>
            </a:r>
          </a:p>
        </p:txBody>
      </p:sp>
    </p:spTree>
    <p:extLst>
      <p:ext uri="{BB962C8B-B14F-4D97-AF65-F5344CB8AC3E}">
        <p14:creationId xmlns:p14="http://schemas.microsoft.com/office/powerpoint/2010/main" val="298400597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TM03457491[[fn=Metropolitan]]</Template>
  <TotalTime>316</TotalTime>
  <Words>956</Words>
  <Application>Microsoft Office PowerPoint</Application>
  <PresentationFormat>Widescreen</PresentationFormat>
  <Paragraphs>110</Paragraphs>
  <Slides>20</Slides>
  <Notes>1</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20</vt:i4>
      </vt:variant>
    </vt:vector>
  </HeadingPairs>
  <TitlesOfParts>
    <vt:vector size="34" baseType="lpstr">
      <vt:lpstr>Aptos Display</vt:lpstr>
      <vt:lpstr>Arial</vt:lpstr>
      <vt:lpstr>Berlin Sans FB</vt:lpstr>
      <vt:lpstr>Brush Script MT</vt:lpstr>
      <vt:lpstr>Calibri</vt:lpstr>
      <vt:lpstr>Century Gothic</vt:lpstr>
      <vt:lpstr>Gill Sans MT</vt:lpstr>
      <vt:lpstr>Symbol</vt:lpstr>
      <vt:lpstr>Times New Roman</vt:lpstr>
      <vt:lpstr>Wingdings</vt:lpstr>
      <vt:lpstr>Wingdings 2</vt:lpstr>
      <vt:lpstr>Wingdings 3</vt:lpstr>
      <vt:lpstr>Wisp</vt:lpstr>
      <vt:lpstr>Dividend</vt:lpstr>
      <vt:lpstr>POLA ASUH ANAK DAN REMAJA  (PAR)</vt:lpstr>
      <vt:lpstr>POLA ASUH ANAK DAN REMAJA :  USAHA ORANG TUA DALAM MEMBINA DAN MEMBIMBING ANAK BAIK JIWA MAUPUN RAGANYA SEJAK LAHIR SAMPAI DEWASA (18 TAHUN)</vt:lpstr>
      <vt:lpstr>KENAKALAN REMAJA :   1.  PERKELAHIAN / TAWURAN 2.  MINUMAN KERAS 3.  PENYALAHGUNAAN NARKOBA 4.  PERGAULAN BEBAS</vt:lpstr>
      <vt:lpstr>PowerPoint Presentation</vt:lpstr>
      <vt:lpstr>PowerPoint Presentation</vt:lpstr>
      <vt:lpstr>KENAPA ORANG TUA PERLU TAHU PAR :  1.  SEBAGAI PANUTAN/TAULADAN/YANG DITUAKAN  ANAK,CUCU,CICIT 2. </vt:lpstr>
      <vt:lpstr>PowerPoint Presentation</vt:lpstr>
      <vt:lpstr>PowerPoint Presentation</vt:lpstr>
      <vt:lpstr>POLA ASUH ANAK DAN REMAJA DENGAN PENUH CINTA  KASIH DAN SAYANG DALAM KELUARGA, KARENA ANAK:</vt:lpstr>
      <vt:lpstr>TAHAPAN PAR I (POLA ASUH ANAK SEJAK DALAM KANDUNGAN)  </vt:lpstr>
      <vt:lpstr>TAHAPAN PAR II (POLA ASUH PENGEMBANGAN ANAK USIA DINI 0-6TH)</vt:lpstr>
      <vt:lpstr>TAHAPAN PAR III (POLA ASUH ANAK USIA SEKOLAH 7-18TH) </vt:lpstr>
      <vt:lpstr>TAHAPAN PAR IV (POLA ASUH ANAK USIA REMAJA SEBELUM 20TH)  </vt:lpstr>
      <vt:lpstr>PENDEKATAN PAR : </vt:lpstr>
      <vt:lpstr>  </vt:lpstr>
      <vt:lpstr>3. PENDEKATAN DENGAN PERILAKU “MENGALAH”              </vt:lpstr>
      <vt:lpstr>    </vt:lpstr>
      <vt:lpstr>PowerPoint Presentation</vt:lpstr>
      <vt:lpstr>PowerPoint Presentation</vt:lpstr>
      <vt:lpstr>HARAPAN :  BIMBINGAN DAN ARAHAN DARI ORANG TUA MENCIPTAKAN GENERASI PENERUS YANG MANDIRI DAN SUKSES.      SEKIAN DAN TERIMA KASIH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POLA ASUH ANAK DAN REMAJA  (PAR)</dc:title>
  <dc:creator>user</dc:creator>
  <cp:lastModifiedBy>Robiatul Adawiah</cp:lastModifiedBy>
  <cp:revision>41</cp:revision>
  <dcterms:created xsi:type="dcterms:W3CDTF">2017-04-14T12:43:51Z</dcterms:created>
  <dcterms:modified xsi:type="dcterms:W3CDTF">2023-11-30T02:18:17Z</dcterms:modified>
</cp:coreProperties>
</file>